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6.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7.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8.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9.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10.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904" r:id="rId4"/>
    <p:sldMasterId id="2147483910" r:id="rId5"/>
    <p:sldMasterId id="2147483915" r:id="rId6"/>
    <p:sldMasterId id="2147483943" r:id="rId7"/>
    <p:sldMasterId id="2147483947" r:id="rId8"/>
    <p:sldMasterId id="2147483958" r:id="rId9"/>
    <p:sldMasterId id="2147483961" r:id="rId10"/>
    <p:sldMasterId id="2147483969" r:id="rId11"/>
    <p:sldMasterId id="2147483997" r:id="rId12"/>
    <p:sldMasterId id="2147483980" r:id="rId13"/>
    <p:sldMasterId id="2147484005" r:id="rId14"/>
  </p:sldMasterIdLst>
  <p:notesMasterIdLst>
    <p:notesMasterId r:id="rId30"/>
  </p:notesMasterIdLst>
  <p:sldIdLst>
    <p:sldId id="266" r:id="rId15"/>
    <p:sldId id="268" r:id="rId16"/>
    <p:sldId id="278" r:id="rId17"/>
    <p:sldId id="3584" r:id="rId18"/>
    <p:sldId id="3586" r:id="rId19"/>
    <p:sldId id="3581" r:id="rId20"/>
    <p:sldId id="3592" r:id="rId21"/>
    <p:sldId id="3585" r:id="rId22"/>
    <p:sldId id="3588" r:id="rId23"/>
    <p:sldId id="3589" r:id="rId24"/>
    <p:sldId id="3582" r:id="rId25"/>
    <p:sldId id="279" r:id="rId26"/>
    <p:sldId id="3577" r:id="rId27"/>
    <p:sldId id="3590" r:id="rId28"/>
    <p:sldId id="359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thryn Chase" initials="KC" lastIdx="21" clrIdx="0">
    <p:extLst>
      <p:ext uri="{19B8F6BF-5375-455C-9EA6-DF929625EA0E}">
        <p15:presenceInfo xmlns:p15="http://schemas.microsoft.com/office/powerpoint/2012/main" userId="S::K.Chase@mmr-research.com::533ead26-9576-4658-ae40-7da592d21168" providerId="AD"/>
      </p:ext>
    </p:extLst>
  </p:cmAuthor>
  <p:cmAuthor id="2" name="Annie Neller" initials="AN" lastIdx="10" clrIdx="1">
    <p:extLst>
      <p:ext uri="{19B8F6BF-5375-455C-9EA6-DF929625EA0E}">
        <p15:presenceInfo xmlns:p15="http://schemas.microsoft.com/office/powerpoint/2012/main" userId="S::Annie@nova-mmr.com::dc974625-4eaa-43bd-b9e5-7e8eb0014fe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6C7F3"/>
    <a:srgbClr val="137CC3"/>
    <a:srgbClr val="FFA1B5"/>
    <a:srgbClr val="8E001E"/>
    <a:srgbClr val="FFA042"/>
    <a:srgbClr val="E8889A"/>
    <a:srgbClr val="77AEDD"/>
    <a:srgbClr val="FFE7EC"/>
    <a:srgbClr val="EABD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10" autoAdjust="0"/>
    <p:restoredTop sz="94947" autoAdjust="0"/>
  </p:normalViewPr>
  <p:slideViewPr>
    <p:cSldViewPr snapToGrid="0" snapToObjects="1" showGuides="1">
      <p:cViewPr varScale="1">
        <p:scale>
          <a:sx n="108" d="100"/>
          <a:sy n="108" d="100"/>
        </p:scale>
        <p:origin x="522" y="108"/>
      </p:cViewPr>
      <p:guideLst>
        <p:guide orient="horz" pos="2160"/>
        <p:guide pos="3840"/>
      </p:guideLst>
    </p:cSldViewPr>
  </p:slideViewPr>
  <p:notesTextViewPr>
    <p:cViewPr>
      <p:scale>
        <a:sx n="66" d="100"/>
        <a:sy n="66"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 Type="http://schemas.openxmlformats.org/officeDocument/2006/relationships/customXml" Target="../customXml/item3.xml"/><Relationship Id="rId21" Type="http://schemas.openxmlformats.org/officeDocument/2006/relationships/slide" Target="slides/slide7.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Master" Target="slideMasters/slideMaster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Overall Liking 6-9</c:v>
                </c:pt>
              </c:strCache>
            </c:strRef>
          </c:tx>
          <c:spPr>
            <a:solidFill>
              <a:srgbClr val="FFA1B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lumMod val="5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Overall Flavor: Positive</c:v>
                </c:pt>
                <c:pt idx="1">
                  <c:v>Overall Cinnamon Flavor: Positive</c:v>
                </c:pt>
                <c:pt idx="2">
                  <c:v>Overall Cinnamon Flavor: Negative</c:v>
                </c:pt>
                <c:pt idx="3">
                  <c:v>Overall Sweetness: Positive</c:v>
                </c:pt>
                <c:pt idx="4">
                  <c:v>Overall Sweetness: Negative</c:v>
                </c:pt>
                <c:pt idx="5">
                  <c:v>Too Sweet</c:v>
                </c:pt>
                <c:pt idx="6">
                  <c:v>Better Warmed</c:v>
                </c:pt>
                <c:pt idx="7">
                  <c:v>Artificial</c:v>
                </c:pt>
              </c:strCache>
            </c:strRef>
          </c:cat>
          <c:val>
            <c:numRef>
              <c:f>Sheet1!$B$2:$B$9</c:f>
              <c:numCache>
                <c:formatCode>0%</c:formatCode>
                <c:ptCount val="8"/>
                <c:pt idx="0">
                  <c:v>0.16</c:v>
                </c:pt>
                <c:pt idx="1">
                  <c:v>0.12</c:v>
                </c:pt>
                <c:pt idx="2">
                  <c:v>0.05</c:v>
                </c:pt>
                <c:pt idx="3">
                  <c:v>0.08</c:v>
                </c:pt>
                <c:pt idx="4">
                  <c:v>0.03</c:v>
                </c:pt>
                <c:pt idx="5">
                  <c:v>0.03</c:v>
                </c:pt>
                <c:pt idx="6">
                  <c:v>0.01</c:v>
                </c:pt>
                <c:pt idx="7">
                  <c:v>0.01</c:v>
                </c:pt>
              </c:numCache>
            </c:numRef>
          </c:val>
          <c:extLst>
            <c:ext xmlns:c16="http://schemas.microsoft.com/office/drawing/2014/chart" uri="{C3380CC4-5D6E-409C-BE32-E72D297353CC}">
              <c16:uniqueId val="{00000000-397C-4534-8543-A8B93A509469}"/>
            </c:ext>
          </c:extLst>
        </c:ser>
        <c:ser>
          <c:idx val="1"/>
          <c:order val="1"/>
          <c:tx>
            <c:strRef>
              <c:f>Sheet1!$C$1</c:f>
              <c:strCache>
                <c:ptCount val="1"/>
                <c:pt idx="0">
                  <c:v>Overall Liking 1-52</c:v>
                </c:pt>
              </c:strCache>
            </c:strRef>
          </c:tx>
          <c:spPr>
            <a:solidFill>
              <a:srgbClr val="8E001E"/>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lumMod val="5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Overall Flavor: Positive</c:v>
                </c:pt>
                <c:pt idx="1">
                  <c:v>Overall Cinnamon Flavor: Positive</c:v>
                </c:pt>
                <c:pt idx="2">
                  <c:v>Overall Cinnamon Flavor: Negative</c:v>
                </c:pt>
                <c:pt idx="3">
                  <c:v>Overall Sweetness: Positive</c:v>
                </c:pt>
                <c:pt idx="4">
                  <c:v>Overall Sweetness: Negative</c:v>
                </c:pt>
                <c:pt idx="5">
                  <c:v>Too Sweet</c:v>
                </c:pt>
                <c:pt idx="6">
                  <c:v>Better Warmed</c:v>
                </c:pt>
                <c:pt idx="7">
                  <c:v>Artificial</c:v>
                </c:pt>
              </c:strCache>
            </c:strRef>
          </c:cat>
          <c:val>
            <c:numRef>
              <c:f>Sheet1!$C$2:$C$9</c:f>
              <c:numCache>
                <c:formatCode>0%</c:formatCode>
                <c:ptCount val="8"/>
                <c:pt idx="0">
                  <c:v>7.0000000000000007E-2</c:v>
                </c:pt>
                <c:pt idx="1">
                  <c:v>0.13</c:v>
                </c:pt>
                <c:pt idx="2">
                  <c:v>0.06</c:v>
                </c:pt>
                <c:pt idx="3">
                  <c:v>0.09</c:v>
                </c:pt>
                <c:pt idx="4">
                  <c:v>0.04</c:v>
                </c:pt>
                <c:pt idx="5">
                  <c:v>0.02</c:v>
                </c:pt>
                <c:pt idx="6">
                  <c:v>0.05</c:v>
                </c:pt>
                <c:pt idx="7">
                  <c:v>0.05</c:v>
                </c:pt>
              </c:numCache>
            </c:numRef>
          </c:val>
          <c:extLst>
            <c:ext xmlns:c16="http://schemas.microsoft.com/office/drawing/2014/chart" uri="{C3380CC4-5D6E-409C-BE32-E72D297353CC}">
              <c16:uniqueId val="{00000001-397C-4534-8543-A8B93A509469}"/>
            </c:ext>
          </c:extLst>
        </c:ser>
        <c:dLbls>
          <c:showLegendKey val="0"/>
          <c:showVal val="0"/>
          <c:showCatName val="0"/>
          <c:showSerName val="0"/>
          <c:showPercent val="0"/>
          <c:showBubbleSize val="0"/>
        </c:dLbls>
        <c:gapWidth val="182"/>
        <c:axId val="28795183"/>
        <c:axId val="28812239"/>
      </c:barChart>
      <c:catAx>
        <c:axId val="2879518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bg1">
                    <a:lumMod val="50000"/>
                  </a:schemeClr>
                </a:solidFill>
                <a:latin typeface="+mn-lt"/>
                <a:ea typeface="+mn-ea"/>
                <a:cs typeface="+mn-cs"/>
              </a:defRPr>
            </a:pPr>
            <a:endParaRPr lang="en-US"/>
          </a:p>
        </c:txPr>
        <c:crossAx val="28812239"/>
        <c:crosses val="autoZero"/>
        <c:auto val="1"/>
        <c:lblAlgn val="ctr"/>
        <c:lblOffset val="100"/>
        <c:noMultiLvlLbl val="0"/>
      </c:catAx>
      <c:valAx>
        <c:axId val="28812239"/>
        <c:scaling>
          <c:orientation val="minMax"/>
          <c:max val="0.2"/>
        </c:scaling>
        <c:delete val="0"/>
        <c:axPos val="b"/>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bg1">
                    <a:lumMod val="65000"/>
                  </a:schemeClr>
                </a:solidFill>
                <a:latin typeface="+mn-lt"/>
                <a:ea typeface="+mn-ea"/>
                <a:cs typeface="+mn-cs"/>
              </a:defRPr>
            </a:pPr>
            <a:endParaRPr lang="en-US"/>
          </a:p>
        </c:txPr>
        <c:crossAx val="28795183"/>
        <c:crosses val="autoZero"/>
        <c:crossBetween val="between"/>
        <c:majorUnit val="0.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Overall Liking 6-9</c:v>
                </c:pt>
              </c:strCache>
            </c:strRef>
          </c:tx>
          <c:spPr>
            <a:solidFill>
              <a:srgbClr val="86C7F3"/>
            </a:solidFill>
            <a:ln>
              <a:noFill/>
            </a:ln>
            <a:effectLst/>
          </c:spPr>
          <c:invertIfNegative val="0"/>
          <c:dLbls>
            <c:dLbl>
              <c:idx val="7"/>
              <c:delete val="1"/>
              <c:extLst>
                <c:ext xmlns:c15="http://schemas.microsoft.com/office/drawing/2012/chart" uri="{CE6537A1-D6FC-4f65-9D91-7224C49458BB}"/>
                <c:ext xmlns:c16="http://schemas.microsoft.com/office/drawing/2014/chart" uri="{C3380CC4-5D6E-409C-BE32-E72D297353CC}">
                  <c16:uniqueId val="{00000001-FC30-440D-BED1-C794D8EA01F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lumMod val="5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Overall Flavor: Positive</c:v>
                </c:pt>
                <c:pt idx="1">
                  <c:v>Overall Cinnamon Flavor: Positive</c:v>
                </c:pt>
                <c:pt idx="2">
                  <c:v>Overall Cinnamon Flavor: Negative</c:v>
                </c:pt>
                <c:pt idx="3">
                  <c:v>Overall Sweetness: Positive</c:v>
                </c:pt>
                <c:pt idx="4">
                  <c:v>Overall Sweetness: Negative</c:v>
                </c:pt>
                <c:pt idx="5">
                  <c:v>Too Sweet</c:v>
                </c:pt>
                <c:pt idx="6">
                  <c:v>Balanced</c:v>
                </c:pt>
                <c:pt idx="7">
                  <c:v>Artificial</c:v>
                </c:pt>
              </c:strCache>
            </c:strRef>
          </c:cat>
          <c:val>
            <c:numRef>
              <c:f>Sheet1!$B$2:$B$9</c:f>
              <c:numCache>
                <c:formatCode>0%</c:formatCode>
                <c:ptCount val="8"/>
                <c:pt idx="0">
                  <c:v>0.18</c:v>
                </c:pt>
                <c:pt idx="1">
                  <c:v>0.12</c:v>
                </c:pt>
                <c:pt idx="2">
                  <c:v>0.03</c:v>
                </c:pt>
                <c:pt idx="3">
                  <c:v>0.08</c:v>
                </c:pt>
                <c:pt idx="4">
                  <c:v>0.03</c:v>
                </c:pt>
                <c:pt idx="5">
                  <c:v>0.01</c:v>
                </c:pt>
                <c:pt idx="6">
                  <c:v>0.06</c:v>
                </c:pt>
                <c:pt idx="7">
                  <c:v>0</c:v>
                </c:pt>
              </c:numCache>
            </c:numRef>
          </c:val>
          <c:extLst>
            <c:ext xmlns:c16="http://schemas.microsoft.com/office/drawing/2014/chart" uri="{C3380CC4-5D6E-409C-BE32-E72D297353CC}">
              <c16:uniqueId val="{00000000-397C-4534-8543-A8B93A509469}"/>
            </c:ext>
          </c:extLst>
        </c:ser>
        <c:ser>
          <c:idx val="1"/>
          <c:order val="1"/>
          <c:tx>
            <c:strRef>
              <c:f>Sheet1!$C$1</c:f>
              <c:strCache>
                <c:ptCount val="1"/>
                <c:pt idx="0">
                  <c:v>Overall Liking 1-5</c:v>
                </c:pt>
              </c:strCache>
            </c:strRef>
          </c:tx>
          <c:spPr>
            <a:solidFill>
              <a:srgbClr val="137CC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lumMod val="50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Overall Flavor: Positive</c:v>
                </c:pt>
                <c:pt idx="1">
                  <c:v>Overall Cinnamon Flavor: Positive</c:v>
                </c:pt>
                <c:pt idx="2">
                  <c:v>Overall Cinnamon Flavor: Negative</c:v>
                </c:pt>
                <c:pt idx="3">
                  <c:v>Overall Sweetness: Positive</c:v>
                </c:pt>
                <c:pt idx="4">
                  <c:v>Overall Sweetness: Negative</c:v>
                </c:pt>
                <c:pt idx="5">
                  <c:v>Too Sweet</c:v>
                </c:pt>
                <c:pt idx="6">
                  <c:v>Balanced</c:v>
                </c:pt>
                <c:pt idx="7">
                  <c:v>Artificial</c:v>
                </c:pt>
              </c:strCache>
            </c:strRef>
          </c:cat>
          <c:val>
            <c:numRef>
              <c:f>Sheet1!$C$2:$C$9</c:f>
              <c:numCache>
                <c:formatCode>0%</c:formatCode>
                <c:ptCount val="8"/>
                <c:pt idx="0">
                  <c:v>0.08</c:v>
                </c:pt>
                <c:pt idx="1">
                  <c:v>0.09</c:v>
                </c:pt>
                <c:pt idx="2">
                  <c:v>0.08</c:v>
                </c:pt>
                <c:pt idx="3">
                  <c:v>0.05</c:v>
                </c:pt>
                <c:pt idx="4">
                  <c:v>0.03</c:v>
                </c:pt>
                <c:pt idx="5">
                  <c:v>0.02</c:v>
                </c:pt>
                <c:pt idx="6">
                  <c:v>0.02</c:v>
                </c:pt>
                <c:pt idx="7">
                  <c:v>0.02</c:v>
                </c:pt>
              </c:numCache>
            </c:numRef>
          </c:val>
          <c:extLst>
            <c:ext xmlns:c16="http://schemas.microsoft.com/office/drawing/2014/chart" uri="{C3380CC4-5D6E-409C-BE32-E72D297353CC}">
              <c16:uniqueId val="{00000001-397C-4534-8543-A8B93A509469}"/>
            </c:ext>
          </c:extLst>
        </c:ser>
        <c:dLbls>
          <c:showLegendKey val="0"/>
          <c:showVal val="0"/>
          <c:showCatName val="0"/>
          <c:showSerName val="0"/>
          <c:showPercent val="0"/>
          <c:showBubbleSize val="0"/>
        </c:dLbls>
        <c:gapWidth val="182"/>
        <c:axId val="28795183"/>
        <c:axId val="28812239"/>
      </c:barChart>
      <c:catAx>
        <c:axId val="2879518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bg1">
                    <a:lumMod val="50000"/>
                  </a:schemeClr>
                </a:solidFill>
                <a:latin typeface="+mn-lt"/>
                <a:ea typeface="+mn-ea"/>
                <a:cs typeface="+mn-cs"/>
              </a:defRPr>
            </a:pPr>
            <a:endParaRPr lang="en-US"/>
          </a:p>
        </c:txPr>
        <c:crossAx val="28812239"/>
        <c:crosses val="autoZero"/>
        <c:auto val="1"/>
        <c:lblAlgn val="ctr"/>
        <c:lblOffset val="100"/>
        <c:noMultiLvlLbl val="0"/>
      </c:catAx>
      <c:valAx>
        <c:axId val="28812239"/>
        <c:scaling>
          <c:orientation val="minMax"/>
          <c:max val="0.2"/>
        </c:scaling>
        <c:delete val="0"/>
        <c:axPos val="b"/>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bg1">
                    <a:lumMod val="65000"/>
                  </a:schemeClr>
                </a:solidFill>
                <a:latin typeface="+mn-lt"/>
                <a:ea typeface="+mn-ea"/>
                <a:cs typeface="+mn-cs"/>
              </a:defRPr>
            </a:pPr>
            <a:endParaRPr lang="en-US"/>
          </a:p>
        </c:txPr>
        <c:crossAx val="28795183"/>
        <c:crosses val="autoZero"/>
        <c:crossBetween val="between"/>
        <c:majorUnit val="0.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1B3B81-95E9-F145-A184-85DB5D2E3188}" type="datetimeFigureOut">
              <a:rPr lang="en-US" smtClean="0"/>
              <a:t>8/23/2022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FFD2D2-4144-FB4F-ADB0-9166B3495A6F}" type="slidenum">
              <a:rPr lang="en-US" smtClean="0"/>
              <a:t>‹#›</a:t>
            </a:fld>
            <a:endParaRPr lang="en-US" dirty="0"/>
          </a:p>
        </p:txBody>
      </p:sp>
    </p:spTree>
    <p:extLst>
      <p:ext uri="{BB962C8B-B14F-4D97-AF65-F5344CB8AC3E}">
        <p14:creationId xmlns:p14="http://schemas.microsoft.com/office/powerpoint/2010/main" val="1452590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4DFFD2D2-4144-FB4F-ADB0-9166B3495A6F}" type="slidenum">
              <a:rPr lang="en-US" smtClean="0"/>
              <a:t>3</a:t>
            </a:fld>
            <a:endParaRPr lang="en-US" dirty="0"/>
          </a:p>
        </p:txBody>
      </p:sp>
    </p:spTree>
    <p:extLst>
      <p:ext uri="{BB962C8B-B14F-4D97-AF65-F5344CB8AC3E}">
        <p14:creationId xmlns:p14="http://schemas.microsoft.com/office/powerpoint/2010/main" val="2531437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DFFD2D2-4144-FB4F-ADB0-9166B3495A6F}" type="slidenum">
              <a:rPr lang="en-US" smtClean="0"/>
              <a:t>13</a:t>
            </a:fld>
            <a:endParaRPr lang="en-US" dirty="0"/>
          </a:p>
        </p:txBody>
      </p:sp>
    </p:spTree>
    <p:extLst>
      <p:ext uri="{BB962C8B-B14F-4D97-AF65-F5344CB8AC3E}">
        <p14:creationId xmlns:p14="http://schemas.microsoft.com/office/powerpoint/2010/main" val="2551131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5" Type="http://schemas.openxmlformats.org/officeDocument/2006/relationships/image" Target="../media/image7.jpeg"/><Relationship Id="rId4" Type="http://schemas.openxmlformats.org/officeDocument/2006/relationships/image" Target="../media/image6.jpe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7.jpe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 Id="rId5" Type="http://schemas.openxmlformats.org/officeDocument/2006/relationships/image" Target="../media/image7.jpeg"/><Relationship Id="rId4" Type="http://schemas.openxmlformats.org/officeDocument/2006/relationships/image" Target="../media/image6.jpeg"/></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0.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0.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0.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1.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1">
    <p:bg>
      <p:bgPr>
        <a:solidFill>
          <a:schemeClr val="tx2"/>
        </a:solidFill>
        <a:effectLst/>
      </p:bgPr>
    </p:bg>
    <p:spTree>
      <p:nvGrpSpPr>
        <p:cNvPr id="1" name=""/>
        <p:cNvGrpSpPr/>
        <p:nvPr/>
      </p:nvGrpSpPr>
      <p:grpSpPr>
        <a:xfrm>
          <a:off x="0" y="0"/>
          <a:ext cx="0" cy="0"/>
          <a:chOff x="0" y="0"/>
          <a:chExt cx="0" cy="0"/>
        </a:xfrm>
      </p:grpSpPr>
      <p:sp>
        <p:nvSpPr>
          <p:cNvPr id="8" name="Picture Placeholder 2"/>
          <p:cNvSpPr>
            <a:spLocks noGrp="1"/>
          </p:cNvSpPr>
          <p:nvPr>
            <p:ph type="pic" idx="1"/>
          </p:nvPr>
        </p:nvSpPr>
        <p:spPr>
          <a:xfrm>
            <a:off x="0" y="800229"/>
            <a:ext cx="2034000" cy="20340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0" name="Picture Placeholder 2"/>
          <p:cNvSpPr>
            <a:spLocks noGrp="1"/>
          </p:cNvSpPr>
          <p:nvPr>
            <p:ph type="pic" idx="10"/>
          </p:nvPr>
        </p:nvSpPr>
        <p:spPr>
          <a:xfrm>
            <a:off x="0" y="2834229"/>
            <a:ext cx="2034000" cy="20340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1" name="Picture Placeholder 2"/>
          <p:cNvSpPr>
            <a:spLocks noGrp="1"/>
          </p:cNvSpPr>
          <p:nvPr>
            <p:ph type="pic" idx="11"/>
          </p:nvPr>
        </p:nvSpPr>
        <p:spPr>
          <a:xfrm>
            <a:off x="2031600" y="800229"/>
            <a:ext cx="2034000" cy="20340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2" name="Picture Placeholder 2"/>
          <p:cNvSpPr>
            <a:spLocks noGrp="1"/>
          </p:cNvSpPr>
          <p:nvPr>
            <p:ph type="pic" idx="12"/>
          </p:nvPr>
        </p:nvSpPr>
        <p:spPr>
          <a:xfrm>
            <a:off x="2031600" y="2834229"/>
            <a:ext cx="2034000" cy="20340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3" name="Picture Placeholder 2"/>
          <p:cNvSpPr>
            <a:spLocks noGrp="1"/>
          </p:cNvSpPr>
          <p:nvPr>
            <p:ph type="pic" idx="13"/>
          </p:nvPr>
        </p:nvSpPr>
        <p:spPr>
          <a:xfrm>
            <a:off x="4063200" y="800229"/>
            <a:ext cx="2034000" cy="20340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4" name="Picture Placeholder 2"/>
          <p:cNvSpPr>
            <a:spLocks noGrp="1"/>
          </p:cNvSpPr>
          <p:nvPr>
            <p:ph type="pic" idx="14"/>
          </p:nvPr>
        </p:nvSpPr>
        <p:spPr>
          <a:xfrm>
            <a:off x="4063200" y="2834229"/>
            <a:ext cx="2034000" cy="20340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5" name="Picture Placeholder 2"/>
          <p:cNvSpPr>
            <a:spLocks noGrp="1"/>
          </p:cNvSpPr>
          <p:nvPr>
            <p:ph type="pic" idx="15"/>
          </p:nvPr>
        </p:nvSpPr>
        <p:spPr>
          <a:xfrm>
            <a:off x="6094800" y="800229"/>
            <a:ext cx="2034000" cy="20340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6" name="Picture Placeholder 2"/>
          <p:cNvSpPr>
            <a:spLocks noGrp="1"/>
          </p:cNvSpPr>
          <p:nvPr>
            <p:ph type="pic" idx="16"/>
          </p:nvPr>
        </p:nvSpPr>
        <p:spPr>
          <a:xfrm>
            <a:off x="6094800" y="2834229"/>
            <a:ext cx="2034000" cy="20340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7" name="Picture Placeholder 2"/>
          <p:cNvSpPr>
            <a:spLocks noGrp="1"/>
          </p:cNvSpPr>
          <p:nvPr>
            <p:ph type="pic" idx="17"/>
          </p:nvPr>
        </p:nvSpPr>
        <p:spPr>
          <a:xfrm>
            <a:off x="8126400" y="800229"/>
            <a:ext cx="2034000" cy="20340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8" name="Picture Placeholder 2"/>
          <p:cNvSpPr>
            <a:spLocks noGrp="1"/>
          </p:cNvSpPr>
          <p:nvPr>
            <p:ph type="pic" idx="18"/>
          </p:nvPr>
        </p:nvSpPr>
        <p:spPr>
          <a:xfrm>
            <a:off x="8126400" y="2834229"/>
            <a:ext cx="2034000" cy="20340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9" name="Picture Placeholder 2"/>
          <p:cNvSpPr>
            <a:spLocks noGrp="1"/>
          </p:cNvSpPr>
          <p:nvPr>
            <p:ph type="pic" idx="19"/>
          </p:nvPr>
        </p:nvSpPr>
        <p:spPr>
          <a:xfrm>
            <a:off x="10158000" y="800229"/>
            <a:ext cx="2034000" cy="20340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0" name="Picture Placeholder 2"/>
          <p:cNvSpPr>
            <a:spLocks noGrp="1"/>
          </p:cNvSpPr>
          <p:nvPr>
            <p:ph type="pic" idx="20"/>
          </p:nvPr>
        </p:nvSpPr>
        <p:spPr>
          <a:xfrm>
            <a:off x="10158000" y="2834229"/>
            <a:ext cx="2034000" cy="20340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3" name="Rectangle 22">
            <a:extLst>
              <a:ext uri="{FF2B5EF4-FFF2-40B4-BE49-F238E27FC236}">
                <a16:creationId xmlns:a16="http://schemas.microsoft.com/office/drawing/2014/main" id="{AEC5BD37-E565-45D4-B000-0AB42B82FC3D}"/>
              </a:ext>
            </a:extLst>
          </p:cNvPr>
          <p:cNvSpPr/>
          <p:nvPr userDrawn="1"/>
        </p:nvSpPr>
        <p:spPr>
          <a:xfrm>
            <a:off x="4063200" y="4861923"/>
            <a:ext cx="8137110" cy="1418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itle 1">
            <a:extLst>
              <a:ext uri="{FF2B5EF4-FFF2-40B4-BE49-F238E27FC236}">
                <a16:creationId xmlns:a16="http://schemas.microsoft.com/office/drawing/2014/main" id="{D3933912-0D04-4F9B-A80D-11BB997B420C}"/>
              </a:ext>
            </a:extLst>
          </p:cNvPr>
          <p:cNvSpPr>
            <a:spLocks noGrp="1"/>
          </p:cNvSpPr>
          <p:nvPr>
            <p:ph type="title" hasCustomPrompt="1"/>
          </p:nvPr>
        </p:nvSpPr>
        <p:spPr>
          <a:xfrm>
            <a:off x="4063201" y="4861923"/>
            <a:ext cx="7325524" cy="487522"/>
          </a:xfrm>
          <a:prstGeom prst="rect">
            <a:avLst/>
          </a:prstGeom>
        </p:spPr>
        <p:txBody>
          <a:bodyPr lIns="180000" tIns="180000" rIns="0" bIns="0"/>
          <a:lstStyle>
            <a:lvl1pPr>
              <a:defRPr sz="2400">
                <a:solidFill>
                  <a:schemeClr val="tx2"/>
                </a:solidFill>
                <a:latin typeface="Franklin Gothic Demi Cond" panose="020B0706030402020204" pitchFamily="34" charset="0"/>
              </a:defRPr>
            </a:lvl1pPr>
          </a:lstStyle>
          <a:p>
            <a:r>
              <a:rPr lang="en-US" dirty="0"/>
              <a:t>CLICK TO EDIT MASTER TITLE STYLE</a:t>
            </a:r>
          </a:p>
        </p:txBody>
      </p:sp>
      <p:sp>
        <p:nvSpPr>
          <p:cNvPr id="29" name="Text Placeholder 5">
            <a:extLst>
              <a:ext uri="{FF2B5EF4-FFF2-40B4-BE49-F238E27FC236}">
                <a16:creationId xmlns:a16="http://schemas.microsoft.com/office/drawing/2014/main" id="{C75843C1-E437-439C-9298-29FFCB063313}"/>
              </a:ext>
            </a:extLst>
          </p:cNvPr>
          <p:cNvSpPr>
            <a:spLocks noGrp="1"/>
          </p:cNvSpPr>
          <p:nvPr>
            <p:ph type="body" sz="quarter" idx="22"/>
          </p:nvPr>
        </p:nvSpPr>
        <p:spPr>
          <a:xfrm>
            <a:off x="4063199" y="5538734"/>
            <a:ext cx="4253302" cy="552450"/>
          </a:xfrm>
          <a:prstGeom prst="rect">
            <a:avLst/>
          </a:prstGeom>
        </p:spPr>
        <p:txBody>
          <a:bodyPr lIns="180000" tIns="0" rIns="0" bIns="0"/>
          <a:lstStyle>
            <a:lvl1pPr marL="0" indent="0">
              <a:buNone/>
              <a:defRPr sz="1800" i="1">
                <a:solidFill>
                  <a:schemeClr val="tx2"/>
                </a:solidFill>
              </a:defRPr>
            </a:lvl1pPr>
            <a:lvl2pPr marL="457200" indent="0">
              <a:buNone/>
              <a:defRPr sz="1600">
                <a:solidFill>
                  <a:schemeClr val="tx2"/>
                </a:solidFill>
              </a:defRPr>
            </a:lvl2pPr>
            <a:lvl3pPr marL="914400" indent="0">
              <a:buNone/>
              <a:defRPr sz="1400">
                <a:solidFill>
                  <a:schemeClr val="tx2"/>
                </a:solidFill>
              </a:defRPr>
            </a:lvl3pPr>
            <a:lvl4pPr marL="1371600" indent="0">
              <a:buNone/>
              <a:defRPr sz="1200">
                <a:solidFill>
                  <a:schemeClr val="tx2"/>
                </a:solidFill>
              </a:defRPr>
            </a:lvl4pPr>
            <a:lvl5pPr marL="1828800" indent="0">
              <a:buNone/>
              <a:defRPr sz="1200">
                <a:solidFill>
                  <a:schemeClr val="tx2"/>
                </a:solidFill>
              </a:defRPr>
            </a:lvl5pPr>
          </a:lstStyle>
          <a:p>
            <a:pPr lvl="0"/>
            <a:r>
              <a:rPr lang="en-US" dirty="0"/>
              <a:t>Edit Master text styles</a:t>
            </a:r>
          </a:p>
        </p:txBody>
      </p:sp>
      <p:pic>
        <p:nvPicPr>
          <p:cNvPr id="33" name="Picture 32">
            <a:extLst>
              <a:ext uri="{FF2B5EF4-FFF2-40B4-BE49-F238E27FC236}">
                <a16:creationId xmlns:a16="http://schemas.microsoft.com/office/drawing/2014/main" id="{9B0C5834-FF74-4348-B091-F91F8C7446B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688" y="47251"/>
            <a:ext cx="705600" cy="705600"/>
          </a:xfrm>
          <a:prstGeom prst="rect">
            <a:avLst/>
          </a:prstGeom>
        </p:spPr>
      </p:pic>
      <p:sp>
        <p:nvSpPr>
          <p:cNvPr id="34" name="Picture Placeholder 2">
            <a:extLst>
              <a:ext uri="{FF2B5EF4-FFF2-40B4-BE49-F238E27FC236}">
                <a16:creationId xmlns:a16="http://schemas.microsoft.com/office/drawing/2014/main" id="{7DA459B0-1C17-764F-93AE-A64C57ED64BE}"/>
              </a:ext>
            </a:extLst>
          </p:cNvPr>
          <p:cNvSpPr>
            <a:spLocks noGrp="1"/>
          </p:cNvSpPr>
          <p:nvPr>
            <p:ph type="pic" idx="21"/>
          </p:nvPr>
        </p:nvSpPr>
        <p:spPr>
          <a:xfrm>
            <a:off x="806400" y="1"/>
            <a:ext cx="800931" cy="8001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3" name="Text Placeholder 2">
            <a:extLst>
              <a:ext uri="{FF2B5EF4-FFF2-40B4-BE49-F238E27FC236}">
                <a16:creationId xmlns:a16="http://schemas.microsoft.com/office/drawing/2014/main" id="{F8569C2D-71E0-4233-A134-48B072A7F473}"/>
              </a:ext>
            </a:extLst>
          </p:cNvPr>
          <p:cNvSpPr>
            <a:spLocks noGrp="1"/>
          </p:cNvSpPr>
          <p:nvPr>
            <p:ph type="body" sz="quarter" idx="23" hasCustomPrompt="1"/>
          </p:nvPr>
        </p:nvSpPr>
        <p:spPr>
          <a:xfrm>
            <a:off x="9970001" y="101525"/>
            <a:ext cx="2141538" cy="434975"/>
          </a:xfrm>
          <a:prstGeom prst="rect">
            <a:avLst/>
          </a:prstGeom>
        </p:spPr>
        <p:txBody>
          <a:bodyPr/>
          <a:lstStyle>
            <a:lvl1pPr marL="0" indent="0" algn="r">
              <a:buNone/>
              <a:defRPr sz="1400">
                <a:solidFill>
                  <a:schemeClr val="bg1"/>
                </a:solidFill>
              </a:defRPr>
            </a:lvl1pPr>
          </a:lstStyle>
          <a:p>
            <a:pPr lvl="0"/>
            <a:r>
              <a:rPr lang="en-GB" dirty="0"/>
              <a:t>P XXXXXX</a:t>
            </a:r>
            <a:endParaRPr lang="en-US" dirty="0"/>
          </a:p>
        </p:txBody>
      </p:sp>
      <p:sp>
        <p:nvSpPr>
          <p:cNvPr id="22" name="Footer Placeholder 4">
            <a:extLst>
              <a:ext uri="{FF2B5EF4-FFF2-40B4-BE49-F238E27FC236}">
                <a16:creationId xmlns:a16="http://schemas.microsoft.com/office/drawing/2014/main" id="{D65F308C-BCBF-46D7-993B-4660DE2B9851}"/>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bg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473779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NO COLUMN">
    <p:spTree>
      <p:nvGrpSpPr>
        <p:cNvPr id="1" name=""/>
        <p:cNvGrpSpPr/>
        <p:nvPr/>
      </p:nvGrpSpPr>
      <p:grpSpPr>
        <a:xfrm>
          <a:off x="0" y="0"/>
          <a:ext cx="0" cy="0"/>
          <a:chOff x="0" y="0"/>
          <a:chExt cx="0" cy="0"/>
        </a:xfrm>
      </p:grpSpPr>
      <p:sp>
        <p:nvSpPr>
          <p:cNvPr id="6"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pic>
        <p:nvPicPr>
          <p:cNvPr id="9" name="Picture 8">
            <a:extLst>
              <a:ext uri="{FF2B5EF4-FFF2-40B4-BE49-F238E27FC236}">
                <a16:creationId xmlns:a16="http://schemas.microsoft.com/office/drawing/2014/main" id="{35EA1737-977E-4CF6-BB4E-55A02A59C9A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13" name="Slide Number Placeholder 5">
            <a:extLst>
              <a:ext uri="{FF2B5EF4-FFF2-40B4-BE49-F238E27FC236}">
                <a16:creationId xmlns:a16="http://schemas.microsoft.com/office/drawing/2014/main" id="{80FEDD96-B1AD-4D81-A005-AE95CDDA1E77}"/>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8" name="Title 1">
            <a:extLst>
              <a:ext uri="{FF2B5EF4-FFF2-40B4-BE49-F238E27FC236}">
                <a16:creationId xmlns:a16="http://schemas.microsoft.com/office/drawing/2014/main" id="{5973E2B4-E8D5-448F-AD79-678FD1888262}"/>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
        <p:nvSpPr>
          <p:cNvPr id="10" name="Footer Placeholder 4">
            <a:extLst>
              <a:ext uri="{FF2B5EF4-FFF2-40B4-BE49-F238E27FC236}">
                <a16:creationId xmlns:a16="http://schemas.microsoft.com/office/drawing/2014/main" id="{58B297A9-147C-49FF-90C8-AEC078B00CD7}"/>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672480741"/>
      </p:ext>
    </p:extLst>
  </p:cSld>
  <p:clrMapOvr>
    <a:masterClrMapping/>
  </p:clrMapOvr>
  <p:hf hd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NE COLUMN SHADE IMAGE 1">
    <p:spTree>
      <p:nvGrpSpPr>
        <p:cNvPr id="1" name=""/>
        <p:cNvGrpSpPr/>
        <p:nvPr/>
      </p:nvGrpSpPr>
      <p:grpSpPr>
        <a:xfrm>
          <a:off x="0" y="0"/>
          <a:ext cx="0" cy="0"/>
          <a:chOff x="0" y="0"/>
          <a:chExt cx="0" cy="0"/>
        </a:xfrm>
      </p:grpSpPr>
      <p:sp>
        <p:nvSpPr>
          <p:cNvPr id="8" name="Rectangle 7"/>
          <p:cNvSpPr/>
          <p:nvPr userDrawn="1"/>
        </p:nvSpPr>
        <p:spPr>
          <a:xfrm>
            <a:off x="803275" y="800100"/>
            <a:ext cx="5292725" cy="5497256"/>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2"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3"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pic>
        <p:nvPicPr>
          <p:cNvPr id="15" name="Picture 14">
            <a:extLst>
              <a:ext uri="{FF2B5EF4-FFF2-40B4-BE49-F238E27FC236}">
                <a16:creationId xmlns:a16="http://schemas.microsoft.com/office/drawing/2014/main" id="{0644E8EA-54C6-43C6-BB60-2C824D56C35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1402172" y="0"/>
            <a:ext cx="798730" cy="800100"/>
          </a:xfrm>
          <a:prstGeom prst="rect">
            <a:avLst/>
          </a:prstGeom>
        </p:spPr>
      </p:pic>
      <p:sp>
        <p:nvSpPr>
          <p:cNvPr id="16" name="Slide Number Placeholder 5">
            <a:extLst>
              <a:ext uri="{FF2B5EF4-FFF2-40B4-BE49-F238E27FC236}">
                <a16:creationId xmlns:a16="http://schemas.microsoft.com/office/drawing/2014/main" id="{135F0B2A-37FE-4D38-9D93-EAB8187D860A}"/>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19" name="Picture Placeholder 2">
            <a:extLst>
              <a:ext uri="{FF2B5EF4-FFF2-40B4-BE49-F238E27FC236}">
                <a16:creationId xmlns:a16="http://schemas.microsoft.com/office/drawing/2014/main" id="{156B6EB7-B7AB-444C-9F9F-9470ABB91019}"/>
              </a:ext>
            </a:extLst>
          </p:cNvPr>
          <p:cNvSpPr>
            <a:spLocks noGrp="1"/>
          </p:cNvSpPr>
          <p:nvPr>
            <p:ph type="pic" idx="11"/>
          </p:nvPr>
        </p:nvSpPr>
        <p:spPr>
          <a:xfrm>
            <a:off x="6096001" y="800100"/>
            <a:ext cx="5292724" cy="5497256"/>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0" name="Text Placeholder 3">
            <a:extLst>
              <a:ext uri="{FF2B5EF4-FFF2-40B4-BE49-F238E27FC236}">
                <a16:creationId xmlns:a16="http://schemas.microsoft.com/office/drawing/2014/main" id="{1714E324-AE61-8148-BC68-85AD2FBD97DC}"/>
              </a:ext>
            </a:extLst>
          </p:cNvPr>
          <p:cNvSpPr>
            <a:spLocks noGrp="1"/>
          </p:cNvSpPr>
          <p:nvPr>
            <p:ph type="body" sz="quarter" idx="30"/>
          </p:nvPr>
        </p:nvSpPr>
        <p:spPr>
          <a:xfrm>
            <a:off x="982662" y="988962"/>
            <a:ext cx="4937491" cy="5119738"/>
          </a:xfrm>
        </p:spPr>
        <p:txBody>
          <a:bodyPr/>
          <a:lstStyle>
            <a:lvl1pPr>
              <a:defRPr b="0"/>
            </a:lvl1pPr>
          </a:lstStyle>
          <a:p>
            <a:pPr lvl="0"/>
            <a:r>
              <a:rPr lang="en-US"/>
              <a:t>Edit Master text styles</a:t>
            </a:r>
          </a:p>
          <a:p>
            <a:pPr lvl="1"/>
            <a:r>
              <a:rPr lang="en-US"/>
              <a:t>Second level</a:t>
            </a:r>
          </a:p>
        </p:txBody>
      </p:sp>
      <p:sp>
        <p:nvSpPr>
          <p:cNvPr id="22" name="Title 1">
            <a:extLst>
              <a:ext uri="{FF2B5EF4-FFF2-40B4-BE49-F238E27FC236}">
                <a16:creationId xmlns:a16="http://schemas.microsoft.com/office/drawing/2014/main" id="{FF263E48-2104-1140-9E2E-7A66FEE1A5AF}"/>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a:t>CLICK TO EDIT MASTER TITLE STYLE</a:t>
            </a:r>
          </a:p>
        </p:txBody>
      </p:sp>
      <p:sp>
        <p:nvSpPr>
          <p:cNvPr id="11" name="Footer Placeholder 4">
            <a:extLst>
              <a:ext uri="{FF2B5EF4-FFF2-40B4-BE49-F238E27FC236}">
                <a16:creationId xmlns:a16="http://schemas.microsoft.com/office/drawing/2014/main" id="{ADD27D72-9A74-4639-89E9-ED87FD0DF9DA}"/>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393351823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ONE COLUMN SHADE IMAGE 2">
    <p:spTree>
      <p:nvGrpSpPr>
        <p:cNvPr id="1" name=""/>
        <p:cNvGrpSpPr/>
        <p:nvPr/>
      </p:nvGrpSpPr>
      <p:grpSpPr>
        <a:xfrm>
          <a:off x="0" y="0"/>
          <a:ext cx="0" cy="0"/>
          <a:chOff x="0" y="0"/>
          <a:chExt cx="0" cy="0"/>
        </a:xfrm>
      </p:grpSpPr>
      <p:sp>
        <p:nvSpPr>
          <p:cNvPr id="12"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3"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pic>
        <p:nvPicPr>
          <p:cNvPr id="15" name="Picture 14">
            <a:extLst>
              <a:ext uri="{FF2B5EF4-FFF2-40B4-BE49-F238E27FC236}">
                <a16:creationId xmlns:a16="http://schemas.microsoft.com/office/drawing/2014/main" id="{0644E8EA-54C6-43C6-BB60-2C824D56C35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1402172" y="0"/>
            <a:ext cx="798730" cy="800100"/>
          </a:xfrm>
          <a:prstGeom prst="rect">
            <a:avLst/>
          </a:prstGeom>
        </p:spPr>
      </p:pic>
      <p:sp>
        <p:nvSpPr>
          <p:cNvPr id="16" name="Slide Number Placeholder 5">
            <a:extLst>
              <a:ext uri="{FF2B5EF4-FFF2-40B4-BE49-F238E27FC236}">
                <a16:creationId xmlns:a16="http://schemas.microsoft.com/office/drawing/2014/main" id="{135F0B2A-37FE-4D38-9D93-EAB8187D860A}"/>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19" name="Picture Placeholder 2">
            <a:extLst>
              <a:ext uri="{FF2B5EF4-FFF2-40B4-BE49-F238E27FC236}">
                <a16:creationId xmlns:a16="http://schemas.microsoft.com/office/drawing/2014/main" id="{2B0A213E-D0D6-D145-B898-DF449ADCB3E0}"/>
              </a:ext>
            </a:extLst>
          </p:cNvPr>
          <p:cNvSpPr>
            <a:spLocks noGrp="1"/>
          </p:cNvSpPr>
          <p:nvPr>
            <p:ph type="pic" idx="10"/>
          </p:nvPr>
        </p:nvSpPr>
        <p:spPr>
          <a:xfrm>
            <a:off x="803274" y="800100"/>
            <a:ext cx="5299200" cy="5497256"/>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0" name="Rectangle 19">
            <a:extLst>
              <a:ext uri="{FF2B5EF4-FFF2-40B4-BE49-F238E27FC236}">
                <a16:creationId xmlns:a16="http://schemas.microsoft.com/office/drawing/2014/main" id="{9DF1E4C3-A00E-D14B-BC9D-BE1E19D28072}"/>
              </a:ext>
            </a:extLst>
          </p:cNvPr>
          <p:cNvSpPr/>
          <p:nvPr userDrawn="1"/>
        </p:nvSpPr>
        <p:spPr>
          <a:xfrm>
            <a:off x="6096000" y="800099"/>
            <a:ext cx="5292724" cy="5497257"/>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3">
            <a:extLst>
              <a:ext uri="{FF2B5EF4-FFF2-40B4-BE49-F238E27FC236}">
                <a16:creationId xmlns:a16="http://schemas.microsoft.com/office/drawing/2014/main" id="{8E6AB12F-4A15-6043-B131-25085A59D2F5}"/>
              </a:ext>
            </a:extLst>
          </p:cNvPr>
          <p:cNvSpPr>
            <a:spLocks noGrp="1"/>
          </p:cNvSpPr>
          <p:nvPr>
            <p:ph type="body" sz="quarter" idx="24"/>
          </p:nvPr>
        </p:nvSpPr>
        <p:spPr>
          <a:xfrm>
            <a:off x="6271915" y="980099"/>
            <a:ext cx="4938134" cy="5149239"/>
          </a:xfrm>
          <a:prstGeom prst="rect">
            <a:avLst/>
          </a:prstGeom>
        </p:spPr>
        <p:txBody>
          <a:bodyPr/>
          <a:lstStyle>
            <a:lvl1pPr>
              <a:defRPr sz="1400" b="0">
                <a:solidFill>
                  <a:schemeClr val="accent1"/>
                </a:solidFill>
                <a:latin typeface="Franklin Gothic Demi Cond" panose="020B0706030402020204" pitchFamily="34" charset="0"/>
              </a:defRPr>
            </a:lvl1pPr>
            <a:lvl2pPr>
              <a:defRPr sz="1200">
                <a:solidFill>
                  <a:schemeClr val="accent1"/>
                </a:solidFill>
                <a:latin typeface="Trebuchet MS" panose="020B0603020202020204" pitchFamily="34" charset="0"/>
              </a:defRPr>
            </a:lvl2pPr>
            <a:lvl3pPr>
              <a:defRPr sz="1100">
                <a:solidFill>
                  <a:schemeClr val="tx1"/>
                </a:solidFill>
                <a:latin typeface="Trebuchet MS" panose="020B0603020202020204" pitchFamily="34" charset="0"/>
              </a:defRPr>
            </a:lvl3pPr>
            <a:lvl4pPr>
              <a:defRPr sz="1050">
                <a:solidFill>
                  <a:schemeClr val="tx1"/>
                </a:solidFill>
                <a:latin typeface="Trebuchet MS" panose="020B0603020202020204" pitchFamily="34" charset="0"/>
              </a:defRPr>
            </a:lvl4pPr>
            <a:lvl5pPr>
              <a:defRPr sz="1050">
                <a:solidFill>
                  <a:schemeClr val="tx1"/>
                </a:solidFill>
                <a:latin typeface="Trebuchet MS" panose="020B0603020202020204" pitchFamily="34" charset="0"/>
              </a:defRPr>
            </a:lvl5pPr>
          </a:lstStyle>
          <a:p>
            <a:pPr lvl="0"/>
            <a:r>
              <a:rPr lang="en-US"/>
              <a:t>Edit Master text styles</a:t>
            </a:r>
          </a:p>
          <a:p>
            <a:pPr lvl="1"/>
            <a:r>
              <a:rPr lang="en-US"/>
              <a:t>Second level</a:t>
            </a:r>
          </a:p>
        </p:txBody>
      </p:sp>
      <p:sp>
        <p:nvSpPr>
          <p:cNvPr id="23" name="Title 1">
            <a:extLst>
              <a:ext uri="{FF2B5EF4-FFF2-40B4-BE49-F238E27FC236}">
                <a16:creationId xmlns:a16="http://schemas.microsoft.com/office/drawing/2014/main" id="{95FE4B3D-A18D-4D4E-B842-3994F711480B}"/>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a:t>CLICK TO EDIT MASTER TITLE STYLE</a:t>
            </a:r>
          </a:p>
        </p:txBody>
      </p:sp>
      <p:sp>
        <p:nvSpPr>
          <p:cNvPr id="11" name="Footer Placeholder 4">
            <a:extLst>
              <a:ext uri="{FF2B5EF4-FFF2-40B4-BE49-F238E27FC236}">
                <a16:creationId xmlns:a16="http://schemas.microsoft.com/office/drawing/2014/main" id="{9CF01933-22FF-4322-93A8-0A9C0C77688A}"/>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155947337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ONE COLUMN SHADE IMAGE 3">
    <p:spTree>
      <p:nvGrpSpPr>
        <p:cNvPr id="1" name=""/>
        <p:cNvGrpSpPr/>
        <p:nvPr/>
      </p:nvGrpSpPr>
      <p:grpSpPr>
        <a:xfrm>
          <a:off x="0" y="0"/>
          <a:ext cx="0" cy="0"/>
          <a:chOff x="0" y="0"/>
          <a:chExt cx="0" cy="0"/>
        </a:xfrm>
      </p:grpSpPr>
      <p:sp>
        <p:nvSpPr>
          <p:cNvPr id="12" name="Rectangle 11"/>
          <p:cNvSpPr/>
          <p:nvPr userDrawn="1"/>
        </p:nvSpPr>
        <p:spPr>
          <a:xfrm>
            <a:off x="4289011" y="800100"/>
            <a:ext cx="7099713" cy="5497256"/>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1"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pic>
        <p:nvPicPr>
          <p:cNvPr id="24" name="Picture 23">
            <a:extLst>
              <a:ext uri="{FF2B5EF4-FFF2-40B4-BE49-F238E27FC236}">
                <a16:creationId xmlns:a16="http://schemas.microsoft.com/office/drawing/2014/main" id="{A8374C3D-4DAD-4249-882A-737005D13680}"/>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1402172" y="0"/>
            <a:ext cx="798730" cy="800100"/>
          </a:xfrm>
          <a:prstGeom prst="rect">
            <a:avLst/>
          </a:prstGeom>
        </p:spPr>
      </p:pic>
      <p:sp>
        <p:nvSpPr>
          <p:cNvPr id="25" name="Slide Number Placeholder 5">
            <a:extLst>
              <a:ext uri="{FF2B5EF4-FFF2-40B4-BE49-F238E27FC236}">
                <a16:creationId xmlns:a16="http://schemas.microsoft.com/office/drawing/2014/main" id="{894419E4-30AD-4DF5-AA33-433F91829A5E}"/>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15" name="Text Placeholder 3">
            <a:extLst>
              <a:ext uri="{FF2B5EF4-FFF2-40B4-BE49-F238E27FC236}">
                <a16:creationId xmlns:a16="http://schemas.microsoft.com/office/drawing/2014/main" id="{A2C93D55-3A4E-3242-967A-CE9889FDF8E7}"/>
              </a:ext>
            </a:extLst>
          </p:cNvPr>
          <p:cNvSpPr>
            <a:spLocks noGrp="1"/>
          </p:cNvSpPr>
          <p:nvPr>
            <p:ph type="body" sz="quarter" idx="31"/>
          </p:nvPr>
        </p:nvSpPr>
        <p:spPr>
          <a:xfrm>
            <a:off x="4457383" y="987546"/>
            <a:ext cx="6745478" cy="3160712"/>
          </a:xfrm>
        </p:spPr>
        <p:txBody>
          <a:bodyPr/>
          <a:lstStyle>
            <a:lvl1pPr>
              <a:defRPr b="0"/>
            </a:lvl1pPr>
          </a:lstStyle>
          <a:p>
            <a:pPr lvl="0"/>
            <a:r>
              <a:rPr lang="en-US"/>
              <a:t>Edit Master text styles</a:t>
            </a:r>
          </a:p>
          <a:p>
            <a:pPr lvl="1"/>
            <a:r>
              <a:rPr lang="en-US"/>
              <a:t>Second level</a:t>
            </a:r>
          </a:p>
        </p:txBody>
      </p:sp>
      <p:sp>
        <p:nvSpPr>
          <p:cNvPr id="19" name="Picture Placeholder 2">
            <a:extLst>
              <a:ext uri="{FF2B5EF4-FFF2-40B4-BE49-F238E27FC236}">
                <a16:creationId xmlns:a16="http://schemas.microsoft.com/office/drawing/2014/main" id="{5458A428-9E85-4348-8561-02AF871B2606}"/>
              </a:ext>
            </a:extLst>
          </p:cNvPr>
          <p:cNvSpPr>
            <a:spLocks noGrp="1"/>
          </p:cNvSpPr>
          <p:nvPr>
            <p:ph type="pic" idx="1"/>
          </p:nvPr>
        </p:nvSpPr>
        <p:spPr>
          <a:xfrm>
            <a:off x="803275" y="800100"/>
            <a:ext cx="3485736" cy="3477176"/>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0" name="Title 1">
            <a:extLst>
              <a:ext uri="{FF2B5EF4-FFF2-40B4-BE49-F238E27FC236}">
                <a16:creationId xmlns:a16="http://schemas.microsoft.com/office/drawing/2014/main" id="{0A826B6D-9C97-984F-9680-ABC55CCC8CA2}"/>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a:t>CLICK TO EDIT MASTER TITLE STYLE</a:t>
            </a:r>
          </a:p>
        </p:txBody>
      </p:sp>
      <p:sp>
        <p:nvSpPr>
          <p:cNvPr id="13" name="Footer Placeholder 4">
            <a:extLst>
              <a:ext uri="{FF2B5EF4-FFF2-40B4-BE49-F238E27FC236}">
                <a16:creationId xmlns:a16="http://schemas.microsoft.com/office/drawing/2014/main" id="{A158E365-0E21-4D0A-9151-D87318A28B70}"/>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57642706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ONE COLUMN SHADE IMAGE 4">
    <p:spTree>
      <p:nvGrpSpPr>
        <p:cNvPr id="1" name=""/>
        <p:cNvGrpSpPr/>
        <p:nvPr/>
      </p:nvGrpSpPr>
      <p:grpSpPr>
        <a:xfrm>
          <a:off x="0" y="0"/>
          <a:ext cx="0" cy="0"/>
          <a:chOff x="0" y="0"/>
          <a:chExt cx="0" cy="0"/>
        </a:xfrm>
      </p:grpSpPr>
      <p:sp>
        <p:nvSpPr>
          <p:cNvPr id="12" name="Rectangle 11"/>
          <p:cNvSpPr/>
          <p:nvPr userDrawn="1"/>
        </p:nvSpPr>
        <p:spPr>
          <a:xfrm>
            <a:off x="4289011" y="800100"/>
            <a:ext cx="7099713" cy="5507196"/>
          </a:xfrm>
          <a:prstGeom prst="rect">
            <a:avLst/>
          </a:prstGeom>
          <a:solidFill>
            <a:srgbClr val="4626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1"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pic>
        <p:nvPicPr>
          <p:cNvPr id="24" name="Picture 23">
            <a:extLst>
              <a:ext uri="{FF2B5EF4-FFF2-40B4-BE49-F238E27FC236}">
                <a16:creationId xmlns:a16="http://schemas.microsoft.com/office/drawing/2014/main" id="{A8374C3D-4DAD-4249-882A-737005D13680}"/>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1402172" y="0"/>
            <a:ext cx="798730" cy="800100"/>
          </a:xfrm>
          <a:prstGeom prst="rect">
            <a:avLst/>
          </a:prstGeom>
        </p:spPr>
      </p:pic>
      <p:sp>
        <p:nvSpPr>
          <p:cNvPr id="25" name="Slide Number Placeholder 5">
            <a:extLst>
              <a:ext uri="{FF2B5EF4-FFF2-40B4-BE49-F238E27FC236}">
                <a16:creationId xmlns:a16="http://schemas.microsoft.com/office/drawing/2014/main" id="{894419E4-30AD-4DF5-AA33-433F91829A5E}"/>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15" name="Text Placeholder 3">
            <a:extLst>
              <a:ext uri="{FF2B5EF4-FFF2-40B4-BE49-F238E27FC236}">
                <a16:creationId xmlns:a16="http://schemas.microsoft.com/office/drawing/2014/main" id="{A2C93D55-3A4E-3242-967A-CE9889FDF8E7}"/>
              </a:ext>
            </a:extLst>
          </p:cNvPr>
          <p:cNvSpPr>
            <a:spLocks noGrp="1"/>
          </p:cNvSpPr>
          <p:nvPr>
            <p:ph type="body" sz="quarter" idx="31"/>
          </p:nvPr>
        </p:nvSpPr>
        <p:spPr>
          <a:xfrm>
            <a:off x="4457383" y="987545"/>
            <a:ext cx="6745478" cy="5104443"/>
          </a:xfrm>
        </p:spPr>
        <p:txBody>
          <a:bodyPr/>
          <a:lstStyle>
            <a:lvl1pPr>
              <a:defRPr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p:txBody>
      </p:sp>
      <p:sp>
        <p:nvSpPr>
          <p:cNvPr id="19" name="Picture Placeholder 2">
            <a:extLst>
              <a:ext uri="{FF2B5EF4-FFF2-40B4-BE49-F238E27FC236}">
                <a16:creationId xmlns:a16="http://schemas.microsoft.com/office/drawing/2014/main" id="{5458A428-9E85-4348-8561-02AF871B2606}"/>
              </a:ext>
            </a:extLst>
          </p:cNvPr>
          <p:cNvSpPr>
            <a:spLocks noGrp="1"/>
          </p:cNvSpPr>
          <p:nvPr>
            <p:ph type="pic" idx="1"/>
          </p:nvPr>
        </p:nvSpPr>
        <p:spPr>
          <a:xfrm>
            <a:off x="803275" y="800100"/>
            <a:ext cx="3485736" cy="5497256"/>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3" name="Title 1">
            <a:extLst>
              <a:ext uri="{FF2B5EF4-FFF2-40B4-BE49-F238E27FC236}">
                <a16:creationId xmlns:a16="http://schemas.microsoft.com/office/drawing/2014/main" id="{DA70234A-D5E8-434A-81E8-2B45D60046EF}"/>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a:t>CLICK TO EDIT MASTER TITLE STYLE</a:t>
            </a:r>
          </a:p>
        </p:txBody>
      </p:sp>
      <p:sp>
        <p:nvSpPr>
          <p:cNvPr id="14" name="Footer Placeholder 4">
            <a:extLst>
              <a:ext uri="{FF2B5EF4-FFF2-40B4-BE49-F238E27FC236}">
                <a16:creationId xmlns:a16="http://schemas.microsoft.com/office/drawing/2014/main" id="{1FA696D2-9D0C-406F-AA47-8FA1CDECA06E}"/>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327707706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ONE COLUMN SHADE IMAGE 4">
    <p:spTree>
      <p:nvGrpSpPr>
        <p:cNvPr id="1" name=""/>
        <p:cNvGrpSpPr/>
        <p:nvPr/>
      </p:nvGrpSpPr>
      <p:grpSpPr>
        <a:xfrm>
          <a:off x="0" y="0"/>
          <a:ext cx="0" cy="0"/>
          <a:chOff x="0" y="0"/>
          <a:chExt cx="0" cy="0"/>
        </a:xfrm>
      </p:grpSpPr>
      <p:sp>
        <p:nvSpPr>
          <p:cNvPr id="11"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1"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pic>
        <p:nvPicPr>
          <p:cNvPr id="24" name="Picture 23">
            <a:extLst>
              <a:ext uri="{FF2B5EF4-FFF2-40B4-BE49-F238E27FC236}">
                <a16:creationId xmlns:a16="http://schemas.microsoft.com/office/drawing/2014/main" id="{A8374C3D-4DAD-4249-882A-737005D13680}"/>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1402172" y="0"/>
            <a:ext cx="798730" cy="800100"/>
          </a:xfrm>
          <a:prstGeom prst="rect">
            <a:avLst/>
          </a:prstGeom>
        </p:spPr>
      </p:pic>
      <p:sp>
        <p:nvSpPr>
          <p:cNvPr id="25" name="Slide Number Placeholder 5">
            <a:extLst>
              <a:ext uri="{FF2B5EF4-FFF2-40B4-BE49-F238E27FC236}">
                <a16:creationId xmlns:a16="http://schemas.microsoft.com/office/drawing/2014/main" id="{894419E4-30AD-4DF5-AA33-433F91829A5E}"/>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19" name="Picture Placeholder 2">
            <a:extLst>
              <a:ext uri="{FF2B5EF4-FFF2-40B4-BE49-F238E27FC236}">
                <a16:creationId xmlns:a16="http://schemas.microsoft.com/office/drawing/2014/main" id="{5458A428-9E85-4348-8561-02AF871B2606}"/>
              </a:ext>
            </a:extLst>
          </p:cNvPr>
          <p:cNvSpPr>
            <a:spLocks noGrp="1"/>
          </p:cNvSpPr>
          <p:nvPr>
            <p:ph type="pic" idx="1"/>
          </p:nvPr>
        </p:nvSpPr>
        <p:spPr>
          <a:xfrm>
            <a:off x="803274" y="800100"/>
            <a:ext cx="10585449" cy="2223837"/>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3" name="Title 1">
            <a:extLst>
              <a:ext uri="{FF2B5EF4-FFF2-40B4-BE49-F238E27FC236}">
                <a16:creationId xmlns:a16="http://schemas.microsoft.com/office/drawing/2014/main" id="{DA70234A-D5E8-434A-81E8-2B45D60046EF}"/>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a:t>CLICK TO EDIT MASTER TITLE STYLE</a:t>
            </a:r>
          </a:p>
        </p:txBody>
      </p:sp>
      <p:sp>
        <p:nvSpPr>
          <p:cNvPr id="14" name="Footer Placeholder 4">
            <a:extLst>
              <a:ext uri="{FF2B5EF4-FFF2-40B4-BE49-F238E27FC236}">
                <a16:creationId xmlns:a16="http://schemas.microsoft.com/office/drawing/2014/main" id="{1FA696D2-9D0C-406F-AA47-8FA1CDECA06E}"/>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
        <p:nvSpPr>
          <p:cNvPr id="16" name="Text Placeholder 3">
            <a:extLst>
              <a:ext uri="{FF2B5EF4-FFF2-40B4-BE49-F238E27FC236}">
                <a16:creationId xmlns:a16="http://schemas.microsoft.com/office/drawing/2014/main" id="{3943052A-3E45-4F78-93F0-A9445BF9C6D7}"/>
              </a:ext>
            </a:extLst>
          </p:cNvPr>
          <p:cNvSpPr>
            <a:spLocks noGrp="1"/>
          </p:cNvSpPr>
          <p:nvPr>
            <p:ph type="body" sz="quarter" idx="30"/>
          </p:nvPr>
        </p:nvSpPr>
        <p:spPr>
          <a:xfrm>
            <a:off x="982663" y="3157046"/>
            <a:ext cx="3282950" cy="3160712"/>
          </a:xfrm>
        </p:spPr>
        <p:txBody>
          <a:bodyPr/>
          <a:lstStyle>
            <a:lvl1pPr>
              <a:defRPr b="0"/>
            </a:lvl1pPr>
          </a:lstStyle>
          <a:p>
            <a:pPr lvl="0"/>
            <a:r>
              <a:rPr lang="en-US"/>
              <a:t>Edit Master text styles</a:t>
            </a:r>
          </a:p>
          <a:p>
            <a:pPr lvl="1"/>
            <a:r>
              <a:rPr lang="en-US"/>
              <a:t>Second level</a:t>
            </a:r>
          </a:p>
        </p:txBody>
      </p:sp>
      <p:sp>
        <p:nvSpPr>
          <p:cNvPr id="17" name="Text Placeholder 3">
            <a:extLst>
              <a:ext uri="{FF2B5EF4-FFF2-40B4-BE49-F238E27FC236}">
                <a16:creationId xmlns:a16="http://schemas.microsoft.com/office/drawing/2014/main" id="{DDDFCA73-1036-43C4-B8EB-0065DDE3FC80}"/>
              </a:ext>
            </a:extLst>
          </p:cNvPr>
          <p:cNvSpPr>
            <a:spLocks noGrp="1"/>
          </p:cNvSpPr>
          <p:nvPr>
            <p:ph type="body" sz="quarter" idx="31"/>
          </p:nvPr>
        </p:nvSpPr>
        <p:spPr>
          <a:xfrm>
            <a:off x="4457383" y="3157046"/>
            <a:ext cx="3282950" cy="3160712"/>
          </a:xfrm>
        </p:spPr>
        <p:txBody>
          <a:bodyPr/>
          <a:lstStyle>
            <a:lvl1pPr>
              <a:defRPr b="0"/>
            </a:lvl1pPr>
          </a:lstStyle>
          <a:p>
            <a:pPr lvl="0"/>
            <a:r>
              <a:rPr lang="en-US"/>
              <a:t>Edit Master text styles</a:t>
            </a:r>
          </a:p>
          <a:p>
            <a:pPr lvl="1"/>
            <a:r>
              <a:rPr lang="en-US"/>
              <a:t>Second level</a:t>
            </a:r>
          </a:p>
        </p:txBody>
      </p:sp>
      <p:sp>
        <p:nvSpPr>
          <p:cNvPr id="18" name="Text Placeholder 3">
            <a:extLst>
              <a:ext uri="{FF2B5EF4-FFF2-40B4-BE49-F238E27FC236}">
                <a16:creationId xmlns:a16="http://schemas.microsoft.com/office/drawing/2014/main" id="{7A016A38-5AA4-4A65-9F93-E1995DF92598}"/>
              </a:ext>
            </a:extLst>
          </p:cNvPr>
          <p:cNvSpPr>
            <a:spLocks noGrp="1"/>
          </p:cNvSpPr>
          <p:nvPr>
            <p:ph type="body" sz="quarter" idx="32"/>
          </p:nvPr>
        </p:nvSpPr>
        <p:spPr>
          <a:xfrm>
            <a:off x="7919911" y="3157046"/>
            <a:ext cx="3282950" cy="3160712"/>
          </a:xfrm>
        </p:spPr>
        <p:txBody>
          <a:bodyPr/>
          <a:lstStyle>
            <a:lvl1pPr>
              <a:defRPr b="0"/>
            </a:lvl1pPr>
          </a:lstStyle>
          <a:p>
            <a:pPr lvl="0"/>
            <a:r>
              <a:rPr lang="en-US"/>
              <a:t>Edit Master text styles</a:t>
            </a:r>
          </a:p>
          <a:p>
            <a:pPr lvl="1"/>
            <a:r>
              <a:rPr lang="en-US"/>
              <a:t>Second level</a:t>
            </a:r>
          </a:p>
        </p:txBody>
      </p:sp>
    </p:spTree>
    <p:extLst>
      <p:ext uri="{BB962C8B-B14F-4D97-AF65-F5344CB8AC3E}">
        <p14:creationId xmlns:p14="http://schemas.microsoft.com/office/powerpoint/2010/main" val="133290037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ONE COLUMN SHADE IMAGE 4">
    <p:spTree>
      <p:nvGrpSpPr>
        <p:cNvPr id="1" name=""/>
        <p:cNvGrpSpPr/>
        <p:nvPr/>
      </p:nvGrpSpPr>
      <p:grpSpPr>
        <a:xfrm>
          <a:off x="0" y="0"/>
          <a:ext cx="0" cy="0"/>
          <a:chOff x="0" y="0"/>
          <a:chExt cx="0" cy="0"/>
        </a:xfrm>
      </p:grpSpPr>
      <p:sp>
        <p:nvSpPr>
          <p:cNvPr id="11"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1"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pic>
        <p:nvPicPr>
          <p:cNvPr id="24" name="Picture 23">
            <a:extLst>
              <a:ext uri="{FF2B5EF4-FFF2-40B4-BE49-F238E27FC236}">
                <a16:creationId xmlns:a16="http://schemas.microsoft.com/office/drawing/2014/main" id="{A8374C3D-4DAD-4249-882A-737005D13680}"/>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1402172" y="0"/>
            <a:ext cx="798730" cy="800100"/>
          </a:xfrm>
          <a:prstGeom prst="rect">
            <a:avLst/>
          </a:prstGeom>
        </p:spPr>
      </p:pic>
      <p:sp>
        <p:nvSpPr>
          <p:cNvPr id="25" name="Slide Number Placeholder 5">
            <a:extLst>
              <a:ext uri="{FF2B5EF4-FFF2-40B4-BE49-F238E27FC236}">
                <a16:creationId xmlns:a16="http://schemas.microsoft.com/office/drawing/2014/main" id="{894419E4-30AD-4DF5-AA33-433F91829A5E}"/>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13" name="Title 1">
            <a:extLst>
              <a:ext uri="{FF2B5EF4-FFF2-40B4-BE49-F238E27FC236}">
                <a16:creationId xmlns:a16="http://schemas.microsoft.com/office/drawing/2014/main" id="{DA70234A-D5E8-434A-81E8-2B45D60046EF}"/>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a:t>CLICK TO EDIT MASTER TITLE STYLE</a:t>
            </a:r>
          </a:p>
        </p:txBody>
      </p:sp>
      <p:sp>
        <p:nvSpPr>
          <p:cNvPr id="14" name="Footer Placeholder 4">
            <a:extLst>
              <a:ext uri="{FF2B5EF4-FFF2-40B4-BE49-F238E27FC236}">
                <a16:creationId xmlns:a16="http://schemas.microsoft.com/office/drawing/2014/main" id="{1FA696D2-9D0C-406F-AA47-8FA1CDECA06E}"/>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
        <p:nvSpPr>
          <p:cNvPr id="12" name="Text Placeholder 3">
            <a:extLst>
              <a:ext uri="{FF2B5EF4-FFF2-40B4-BE49-F238E27FC236}">
                <a16:creationId xmlns:a16="http://schemas.microsoft.com/office/drawing/2014/main" id="{BC2B73F4-38FB-4585-874E-DCE2BF7C2D21}"/>
              </a:ext>
            </a:extLst>
          </p:cNvPr>
          <p:cNvSpPr>
            <a:spLocks noGrp="1"/>
          </p:cNvSpPr>
          <p:nvPr>
            <p:ph type="body" sz="quarter" idx="23"/>
          </p:nvPr>
        </p:nvSpPr>
        <p:spPr>
          <a:xfrm>
            <a:off x="5076574" y="800101"/>
            <a:ext cx="6325598" cy="1554201"/>
          </a:xfrm>
          <a:prstGeom prst="rect">
            <a:avLst/>
          </a:prstGeom>
        </p:spPr>
        <p:txBody>
          <a:bodyPr/>
          <a:lstStyle>
            <a:lvl1pPr>
              <a:defRPr sz="1400" b="0">
                <a:solidFill>
                  <a:schemeClr val="accent1"/>
                </a:solidFill>
                <a:latin typeface="Franklin Gothic Demi Cond" panose="020B0706030402020204" pitchFamily="34" charset="0"/>
              </a:defRPr>
            </a:lvl1pPr>
            <a:lvl2pPr>
              <a:defRPr sz="1200">
                <a:solidFill>
                  <a:schemeClr val="accent1"/>
                </a:solidFill>
                <a:latin typeface="Trebuchet MS" panose="020B0603020202020204" pitchFamily="34" charset="0"/>
              </a:defRPr>
            </a:lvl2pPr>
            <a:lvl3pPr>
              <a:defRPr sz="1100">
                <a:solidFill>
                  <a:schemeClr val="accent1"/>
                </a:solidFill>
                <a:latin typeface="Trebuchet MS" panose="020B0603020202020204" pitchFamily="34" charset="0"/>
              </a:defRPr>
            </a:lvl3pPr>
            <a:lvl4pPr>
              <a:defRPr sz="1050">
                <a:solidFill>
                  <a:schemeClr val="accent1"/>
                </a:solidFill>
                <a:latin typeface="Trebuchet MS" panose="020B0603020202020204" pitchFamily="34" charset="0"/>
              </a:defRPr>
            </a:lvl4pPr>
            <a:lvl5pPr>
              <a:defRPr sz="1050">
                <a:solidFill>
                  <a:schemeClr val="accent1"/>
                </a:solidFill>
                <a:latin typeface="Trebuchet MS" panose="020B0603020202020204" pitchFamily="34" charset="0"/>
              </a:defRPr>
            </a:lvl5pPr>
          </a:lstStyle>
          <a:p>
            <a:pPr lvl="0"/>
            <a:r>
              <a:rPr lang="en-US"/>
              <a:t>Edit Master text styles</a:t>
            </a:r>
          </a:p>
          <a:p>
            <a:pPr lvl="1"/>
            <a:r>
              <a:rPr lang="en-US"/>
              <a:t>Second level</a:t>
            </a:r>
          </a:p>
        </p:txBody>
      </p:sp>
      <p:sp>
        <p:nvSpPr>
          <p:cNvPr id="15" name="Text Placeholder 3">
            <a:extLst>
              <a:ext uri="{FF2B5EF4-FFF2-40B4-BE49-F238E27FC236}">
                <a16:creationId xmlns:a16="http://schemas.microsoft.com/office/drawing/2014/main" id="{248F454B-68D8-4DF7-9C5A-BBF9ABAFECC1}"/>
              </a:ext>
            </a:extLst>
          </p:cNvPr>
          <p:cNvSpPr>
            <a:spLocks noGrp="1"/>
          </p:cNvSpPr>
          <p:nvPr>
            <p:ph type="body" sz="quarter" idx="24"/>
          </p:nvPr>
        </p:nvSpPr>
        <p:spPr>
          <a:xfrm>
            <a:off x="5076576" y="2536865"/>
            <a:ext cx="6325596" cy="3783724"/>
          </a:xfrm>
          <a:prstGeom prst="rect">
            <a:avLst/>
          </a:prstGeom>
        </p:spPr>
        <p:txBody>
          <a:bodyPr/>
          <a:lstStyle>
            <a:lvl1pPr>
              <a:defRPr sz="1400" b="0">
                <a:solidFill>
                  <a:schemeClr val="accent1"/>
                </a:solidFill>
                <a:latin typeface="Franklin Gothic Demi Cond" panose="020B0706030402020204" pitchFamily="34" charset="0"/>
              </a:defRPr>
            </a:lvl1pPr>
            <a:lvl2pPr>
              <a:defRPr sz="1200">
                <a:solidFill>
                  <a:schemeClr val="accent1"/>
                </a:solidFill>
                <a:latin typeface="Trebuchet MS" panose="020B0603020202020204" pitchFamily="34" charset="0"/>
              </a:defRPr>
            </a:lvl2pPr>
            <a:lvl3pPr>
              <a:defRPr sz="1100">
                <a:solidFill>
                  <a:schemeClr val="accent1"/>
                </a:solidFill>
                <a:latin typeface="Trebuchet MS" panose="020B0603020202020204" pitchFamily="34" charset="0"/>
              </a:defRPr>
            </a:lvl3pPr>
            <a:lvl4pPr>
              <a:defRPr sz="1050">
                <a:solidFill>
                  <a:schemeClr val="accent1"/>
                </a:solidFill>
                <a:latin typeface="Trebuchet MS" panose="020B0603020202020204" pitchFamily="34" charset="0"/>
              </a:defRPr>
            </a:lvl4pPr>
            <a:lvl5pPr>
              <a:defRPr sz="1050">
                <a:solidFill>
                  <a:schemeClr val="accent1"/>
                </a:solidFill>
                <a:latin typeface="Trebuchet MS" panose="020B0603020202020204" pitchFamily="34" charset="0"/>
              </a:defRPr>
            </a:lvl5pPr>
          </a:lstStyle>
          <a:p>
            <a:pPr lvl="0"/>
            <a:r>
              <a:rPr lang="en-US"/>
              <a:t>Edit Master text styles</a:t>
            </a:r>
          </a:p>
          <a:p>
            <a:pPr lvl="1"/>
            <a:r>
              <a:rPr lang="en-US"/>
              <a:t>Second level</a:t>
            </a:r>
          </a:p>
        </p:txBody>
      </p:sp>
      <p:sp>
        <p:nvSpPr>
          <p:cNvPr id="20" name="Picture Placeholder 2">
            <a:extLst>
              <a:ext uri="{FF2B5EF4-FFF2-40B4-BE49-F238E27FC236}">
                <a16:creationId xmlns:a16="http://schemas.microsoft.com/office/drawing/2014/main" id="{E1558D47-F38B-47FF-A830-665FCCC54C64}"/>
              </a:ext>
            </a:extLst>
          </p:cNvPr>
          <p:cNvSpPr>
            <a:spLocks noGrp="1"/>
          </p:cNvSpPr>
          <p:nvPr>
            <p:ph type="pic" idx="25"/>
          </p:nvPr>
        </p:nvSpPr>
        <p:spPr>
          <a:xfrm>
            <a:off x="803275" y="800101"/>
            <a:ext cx="4273301" cy="5520488"/>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Tree>
    <p:extLst>
      <p:ext uri="{BB962C8B-B14F-4D97-AF65-F5344CB8AC3E}">
        <p14:creationId xmlns:p14="http://schemas.microsoft.com/office/powerpoint/2010/main" val="228318147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SHADE 4 IMAGES 1">
    <p:spTree>
      <p:nvGrpSpPr>
        <p:cNvPr id="1" name=""/>
        <p:cNvGrpSpPr/>
        <p:nvPr/>
      </p:nvGrpSpPr>
      <p:grpSpPr>
        <a:xfrm>
          <a:off x="0" y="0"/>
          <a:ext cx="0" cy="0"/>
          <a:chOff x="0" y="0"/>
          <a:chExt cx="0" cy="0"/>
        </a:xfrm>
      </p:grpSpPr>
      <p:sp>
        <p:nvSpPr>
          <p:cNvPr id="12" name="Rectangle 11"/>
          <p:cNvSpPr/>
          <p:nvPr userDrawn="1"/>
        </p:nvSpPr>
        <p:spPr>
          <a:xfrm>
            <a:off x="803274" y="800099"/>
            <a:ext cx="7114405" cy="5497257"/>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1"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pic>
        <p:nvPicPr>
          <p:cNvPr id="24" name="Picture 23">
            <a:extLst>
              <a:ext uri="{FF2B5EF4-FFF2-40B4-BE49-F238E27FC236}">
                <a16:creationId xmlns:a16="http://schemas.microsoft.com/office/drawing/2014/main" id="{A8374C3D-4DAD-4249-882A-737005D13680}"/>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1402172" y="0"/>
            <a:ext cx="798730" cy="800100"/>
          </a:xfrm>
          <a:prstGeom prst="rect">
            <a:avLst/>
          </a:prstGeom>
        </p:spPr>
      </p:pic>
      <p:sp>
        <p:nvSpPr>
          <p:cNvPr id="25" name="Slide Number Placeholder 5">
            <a:extLst>
              <a:ext uri="{FF2B5EF4-FFF2-40B4-BE49-F238E27FC236}">
                <a16:creationId xmlns:a16="http://schemas.microsoft.com/office/drawing/2014/main" id="{894419E4-30AD-4DF5-AA33-433F91829A5E}"/>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26" name="Picture Placeholder 2">
            <a:extLst>
              <a:ext uri="{FF2B5EF4-FFF2-40B4-BE49-F238E27FC236}">
                <a16:creationId xmlns:a16="http://schemas.microsoft.com/office/drawing/2014/main" id="{7F89957B-3036-3A40-8F0F-5402702E2F91}"/>
              </a:ext>
            </a:extLst>
          </p:cNvPr>
          <p:cNvSpPr>
            <a:spLocks noGrp="1"/>
          </p:cNvSpPr>
          <p:nvPr>
            <p:ph type="pic" idx="10"/>
          </p:nvPr>
        </p:nvSpPr>
        <p:spPr>
          <a:xfrm>
            <a:off x="7917679" y="800100"/>
            <a:ext cx="1738800" cy="1742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7" name="Picture Placeholder 2">
            <a:extLst>
              <a:ext uri="{FF2B5EF4-FFF2-40B4-BE49-F238E27FC236}">
                <a16:creationId xmlns:a16="http://schemas.microsoft.com/office/drawing/2014/main" id="{51184D12-9AB5-D04F-9E92-DC0488DC60C3}"/>
              </a:ext>
            </a:extLst>
          </p:cNvPr>
          <p:cNvSpPr>
            <a:spLocks noGrp="1"/>
          </p:cNvSpPr>
          <p:nvPr>
            <p:ph type="pic" idx="11"/>
          </p:nvPr>
        </p:nvSpPr>
        <p:spPr>
          <a:xfrm>
            <a:off x="9647131" y="800100"/>
            <a:ext cx="1738800" cy="1742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8" name="Picture Placeholder 2">
            <a:extLst>
              <a:ext uri="{FF2B5EF4-FFF2-40B4-BE49-F238E27FC236}">
                <a16:creationId xmlns:a16="http://schemas.microsoft.com/office/drawing/2014/main" id="{01FC04D3-42C4-D44E-B3AC-4427D174B7DE}"/>
              </a:ext>
            </a:extLst>
          </p:cNvPr>
          <p:cNvSpPr>
            <a:spLocks noGrp="1"/>
          </p:cNvSpPr>
          <p:nvPr>
            <p:ph type="pic" idx="12"/>
          </p:nvPr>
        </p:nvSpPr>
        <p:spPr>
          <a:xfrm>
            <a:off x="7917679" y="2534876"/>
            <a:ext cx="1738800" cy="1742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9" name="Picture Placeholder 2">
            <a:extLst>
              <a:ext uri="{FF2B5EF4-FFF2-40B4-BE49-F238E27FC236}">
                <a16:creationId xmlns:a16="http://schemas.microsoft.com/office/drawing/2014/main" id="{E7D9F758-6BEA-7A4C-B742-CB79F8DCBCD7}"/>
              </a:ext>
            </a:extLst>
          </p:cNvPr>
          <p:cNvSpPr>
            <a:spLocks noGrp="1"/>
          </p:cNvSpPr>
          <p:nvPr>
            <p:ph type="pic" idx="13"/>
          </p:nvPr>
        </p:nvSpPr>
        <p:spPr>
          <a:xfrm>
            <a:off x="9647131" y="2534876"/>
            <a:ext cx="1738800" cy="1742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35" name="Text Placeholder 3">
            <a:extLst>
              <a:ext uri="{FF2B5EF4-FFF2-40B4-BE49-F238E27FC236}">
                <a16:creationId xmlns:a16="http://schemas.microsoft.com/office/drawing/2014/main" id="{1CE84647-BC21-3B4A-AE13-37F0F39DB41F}"/>
              </a:ext>
            </a:extLst>
          </p:cNvPr>
          <p:cNvSpPr>
            <a:spLocks noGrp="1"/>
          </p:cNvSpPr>
          <p:nvPr>
            <p:ph type="body" sz="quarter" idx="30"/>
          </p:nvPr>
        </p:nvSpPr>
        <p:spPr>
          <a:xfrm>
            <a:off x="982663" y="988962"/>
            <a:ext cx="3282950" cy="5119738"/>
          </a:xfrm>
        </p:spPr>
        <p:txBody>
          <a:bodyPr/>
          <a:lstStyle>
            <a:lvl1pPr>
              <a:defRPr b="0"/>
            </a:lvl1pPr>
          </a:lstStyle>
          <a:p>
            <a:pPr lvl="0"/>
            <a:r>
              <a:rPr lang="en-US"/>
              <a:t>Edit Master text styles</a:t>
            </a:r>
          </a:p>
          <a:p>
            <a:pPr lvl="1"/>
            <a:r>
              <a:rPr lang="en-US"/>
              <a:t>Second level</a:t>
            </a:r>
          </a:p>
        </p:txBody>
      </p:sp>
      <p:sp>
        <p:nvSpPr>
          <p:cNvPr id="36" name="Text Placeholder 3">
            <a:extLst>
              <a:ext uri="{FF2B5EF4-FFF2-40B4-BE49-F238E27FC236}">
                <a16:creationId xmlns:a16="http://schemas.microsoft.com/office/drawing/2014/main" id="{7CE20802-070D-7149-A74E-9390DBF65B02}"/>
              </a:ext>
            </a:extLst>
          </p:cNvPr>
          <p:cNvSpPr>
            <a:spLocks noGrp="1"/>
          </p:cNvSpPr>
          <p:nvPr>
            <p:ph type="body" sz="quarter" idx="31"/>
          </p:nvPr>
        </p:nvSpPr>
        <p:spPr>
          <a:xfrm>
            <a:off x="4457383" y="988962"/>
            <a:ext cx="3282950" cy="5119738"/>
          </a:xfrm>
        </p:spPr>
        <p:txBody>
          <a:bodyPr/>
          <a:lstStyle>
            <a:lvl1pPr>
              <a:defRPr b="0"/>
            </a:lvl1pPr>
          </a:lstStyle>
          <a:p>
            <a:pPr lvl="0"/>
            <a:r>
              <a:rPr lang="en-US"/>
              <a:t>Edit Master text styles</a:t>
            </a:r>
          </a:p>
          <a:p>
            <a:pPr lvl="1"/>
            <a:r>
              <a:rPr lang="en-US"/>
              <a:t>Second level</a:t>
            </a:r>
          </a:p>
        </p:txBody>
      </p:sp>
      <p:sp>
        <p:nvSpPr>
          <p:cNvPr id="38" name="Title 1">
            <a:extLst>
              <a:ext uri="{FF2B5EF4-FFF2-40B4-BE49-F238E27FC236}">
                <a16:creationId xmlns:a16="http://schemas.microsoft.com/office/drawing/2014/main" id="{D2994EFE-4573-7440-AC58-4C2957B18829}"/>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a:t>CLICK TO EDIT MASTER TITLE STYLE</a:t>
            </a:r>
          </a:p>
        </p:txBody>
      </p:sp>
      <p:sp>
        <p:nvSpPr>
          <p:cNvPr id="15" name="Footer Placeholder 4">
            <a:extLst>
              <a:ext uri="{FF2B5EF4-FFF2-40B4-BE49-F238E27FC236}">
                <a16:creationId xmlns:a16="http://schemas.microsoft.com/office/drawing/2014/main" id="{3E3B19E2-2A55-4C98-981E-5150AA48EE9E}"/>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244335059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SHADE 4 IMAGES 2">
    <p:spTree>
      <p:nvGrpSpPr>
        <p:cNvPr id="1" name=""/>
        <p:cNvGrpSpPr/>
        <p:nvPr/>
      </p:nvGrpSpPr>
      <p:grpSpPr>
        <a:xfrm>
          <a:off x="0" y="0"/>
          <a:ext cx="0" cy="0"/>
          <a:chOff x="0" y="0"/>
          <a:chExt cx="0" cy="0"/>
        </a:xfrm>
      </p:grpSpPr>
      <p:sp>
        <p:nvSpPr>
          <p:cNvPr id="12" name="Rectangle 11"/>
          <p:cNvSpPr/>
          <p:nvPr userDrawn="1"/>
        </p:nvSpPr>
        <p:spPr>
          <a:xfrm>
            <a:off x="4289011" y="800100"/>
            <a:ext cx="7099713" cy="5497256"/>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1"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pic>
        <p:nvPicPr>
          <p:cNvPr id="24" name="Picture 23">
            <a:extLst>
              <a:ext uri="{FF2B5EF4-FFF2-40B4-BE49-F238E27FC236}">
                <a16:creationId xmlns:a16="http://schemas.microsoft.com/office/drawing/2014/main" id="{A8374C3D-4DAD-4249-882A-737005D13680}"/>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1402172" y="0"/>
            <a:ext cx="798730" cy="800100"/>
          </a:xfrm>
          <a:prstGeom prst="rect">
            <a:avLst/>
          </a:prstGeom>
        </p:spPr>
      </p:pic>
      <p:sp>
        <p:nvSpPr>
          <p:cNvPr id="25" name="Slide Number Placeholder 5">
            <a:extLst>
              <a:ext uri="{FF2B5EF4-FFF2-40B4-BE49-F238E27FC236}">
                <a16:creationId xmlns:a16="http://schemas.microsoft.com/office/drawing/2014/main" id="{894419E4-30AD-4DF5-AA33-433F91829A5E}"/>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36" name="Picture Placeholder 2">
            <a:extLst>
              <a:ext uri="{FF2B5EF4-FFF2-40B4-BE49-F238E27FC236}">
                <a16:creationId xmlns:a16="http://schemas.microsoft.com/office/drawing/2014/main" id="{DFEDC0F8-744E-784C-ADAC-ED803FFEDCCA}"/>
              </a:ext>
            </a:extLst>
          </p:cNvPr>
          <p:cNvSpPr>
            <a:spLocks noGrp="1"/>
          </p:cNvSpPr>
          <p:nvPr>
            <p:ph type="pic" idx="10"/>
          </p:nvPr>
        </p:nvSpPr>
        <p:spPr>
          <a:xfrm>
            <a:off x="803275" y="800100"/>
            <a:ext cx="1742400" cy="1742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37" name="Picture Placeholder 2">
            <a:extLst>
              <a:ext uri="{FF2B5EF4-FFF2-40B4-BE49-F238E27FC236}">
                <a16:creationId xmlns:a16="http://schemas.microsoft.com/office/drawing/2014/main" id="{CD0B0EC2-73B6-4E40-BA1E-C22181CF521A}"/>
              </a:ext>
            </a:extLst>
          </p:cNvPr>
          <p:cNvSpPr>
            <a:spLocks noGrp="1"/>
          </p:cNvSpPr>
          <p:nvPr>
            <p:ph type="pic" idx="11"/>
          </p:nvPr>
        </p:nvSpPr>
        <p:spPr>
          <a:xfrm>
            <a:off x="2546611" y="800100"/>
            <a:ext cx="1742400" cy="1742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38" name="Picture Placeholder 2">
            <a:extLst>
              <a:ext uri="{FF2B5EF4-FFF2-40B4-BE49-F238E27FC236}">
                <a16:creationId xmlns:a16="http://schemas.microsoft.com/office/drawing/2014/main" id="{36E0D29C-63D4-5246-9932-04C5D9F3271B}"/>
              </a:ext>
            </a:extLst>
          </p:cNvPr>
          <p:cNvSpPr>
            <a:spLocks noGrp="1"/>
          </p:cNvSpPr>
          <p:nvPr>
            <p:ph type="pic" idx="12"/>
          </p:nvPr>
        </p:nvSpPr>
        <p:spPr>
          <a:xfrm>
            <a:off x="803275" y="2534876"/>
            <a:ext cx="1742400" cy="1742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39" name="Picture Placeholder 2">
            <a:extLst>
              <a:ext uri="{FF2B5EF4-FFF2-40B4-BE49-F238E27FC236}">
                <a16:creationId xmlns:a16="http://schemas.microsoft.com/office/drawing/2014/main" id="{65A0D483-2C31-B241-ACAF-859C270A50C9}"/>
              </a:ext>
            </a:extLst>
          </p:cNvPr>
          <p:cNvSpPr>
            <a:spLocks noGrp="1"/>
          </p:cNvSpPr>
          <p:nvPr>
            <p:ph type="pic" idx="13"/>
          </p:nvPr>
        </p:nvSpPr>
        <p:spPr>
          <a:xfrm>
            <a:off x="2546611" y="2534876"/>
            <a:ext cx="1742400" cy="1742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2" name="Title 1">
            <a:extLst>
              <a:ext uri="{FF2B5EF4-FFF2-40B4-BE49-F238E27FC236}">
                <a16:creationId xmlns:a16="http://schemas.microsoft.com/office/drawing/2014/main" id="{F27C0AAD-4895-7C42-8951-54906AD3CA5F}"/>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a:t>CLICK TO EDIT MASTER TITLE STYLE</a:t>
            </a:r>
          </a:p>
        </p:txBody>
      </p:sp>
      <p:sp>
        <p:nvSpPr>
          <p:cNvPr id="18" name="Footer Placeholder 4">
            <a:extLst>
              <a:ext uri="{FF2B5EF4-FFF2-40B4-BE49-F238E27FC236}">
                <a16:creationId xmlns:a16="http://schemas.microsoft.com/office/drawing/2014/main" id="{CAC28AF7-088D-496B-AE03-880F4FBBB697}"/>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315272055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UBTITLE ONE COLUMN 2 IMAGES 2">
    <p:spTree>
      <p:nvGrpSpPr>
        <p:cNvPr id="1" name=""/>
        <p:cNvGrpSpPr/>
        <p:nvPr/>
      </p:nvGrpSpPr>
      <p:grpSpPr>
        <a:xfrm>
          <a:off x="0" y="0"/>
          <a:ext cx="0" cy="0"/>
          <a:chOff x="0" y="0"/>
          <a:chExt cx="0" cy="0"/>
        </a:xfrm>
      </p:grpSpPr>
      <p:sp>
        <p:nvSpPr>
          <p:cNvPr id="11"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1"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pic>
        <p:nvPicPr>
          <p:cNvPr id="24" name="Picture 23">
            <a:extLst>
              <a:ext uri="{FF2B5EF4-FFF2-40B4-BE49-F238E27FC236}">
                <a16:creationId xmlns:a16="http://schemas.microsoft.com/office/drawing/2014/main" id="{A8374C3D-4DAD-4249-882A-737005D13680}"/>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1402172" y="0"/>
            <a:ext cx="798730" cy="800100"/>
          </a:xfrm>
          <a:prstGeom prst="rect">
            <a:avLst/>
          </a:prstGeom>
        </p:spPr>
      </p:pic>
      <p:sp>
        <p:nvSpPr>
          <p:cNvPr id="25" name="Slide Number Placeholder 5">
            <a:extLst>
              <a:ext uri="{FF2B5EF4-FFF2-40B4-BE49-F238E27FC236}">
                <a16:creationId xmlns:a16="http://schemas.microsoft.com/office/drawing/2014/main" id="{894419E4-30AD-4DF5-AA33-433F91829A5E}"/>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16" name="Rectangle 15">
            <a:extLst>
              <a:ext uri="{FF2B5EF4-FFF2-40B4-BE49-F238E27FC236}">
                <a16:creationId xmlns:a16="http://schemas.microsoft.com/office/drawing/2014/main" id="{FCD3A424-4FF0-1D4A-B95A-E0EE90CAEFA8}"/>
              </a:ext>
            </a:extLst>
          </p:cNvPr>
          <p:cNvSpPr/>
          <p:nvPr userDrawn="1"/>
        </p:nvSpPr>
        <p:spPr>
          <a:xfrm>
            <a:off x="803275" y="800100"/>
            <a:ext cx="10585450" cy="176784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ontent Placeholder 2">
            <a:extLst>
              <a:ext uri="{FF2B5EF4-FFF2-40B4-BE49-F238E27FC236}">
                <a16:creationId xmlns:a16="http://schemas.microsoft.com/office/drawing/2014/main" id="{AF5E12C6-F125-794E-B177-9DC35F7CE5A8}"/>
              </a:ext>
            </a:extLst>
          </p:cNvPr>
          <p:cNvSpPr>
            <a:spLocks noGrp="1"/>
          </p:cNvSpPr>
          <p:nvPr>
            <p:ph sz="quarter" idx="26" hasCustomPrompt="1"/>
          </p:nvPr>
        </p:nvSpPr>
        <p:spPr>
          <a:xfrm>
            <a:off x="983275" y="980099"/>
            <a:ext cx="10238895" cy="1407840"/>
          </a:xfrm>
          <a:prstGeom prst="rect">
            <a:avLst/>
          </a:prstGeom>
        </p:spPr>
        <p:txBody>
          <a:bodyPr/>
          <a:lstStyle>
            <a:lvl1pPr marL="0" indent="0">
              <a:buNone/>
              <a:defRPr sz="1800" b="0">
                <a:solidFill>
                  <a:schemeClr val="accent1"/>
                </a:solidFill>
                <a:latin typeface="Franklin Gothic Demi Cond" panose="020B0706030402020204" pitchFamily="34" charset="0"/>
              </a:defRPr>
            </a:lvl1pPr>
            <a:lvl2pPr>
              <a:defRPr sz="1800">
                <a:solidFill>
                  <a:schemeClr val="accent1"/>
                </a:solidFill>
                <a:latin typeface="Franklin Gothic Demi Cond" panose="020B0706030402020204" pitchFamily="34" charset="0"/>
              </a:defRPr>
            </a:lvl2pPr>
            <a:lvl3pPr>
              <a:defRPr sz="1600">
                <a:solidFill>
                  <a:schemeClr val="accent1"/>
                </a:solidFill>
                <a:latin typeface="Franklin Gothic Demi Cond" panose="020B0706030402020204" pitchFamily="34" charset="0"/>
              </a:defRPr>
            </a:lvl3pPr>
            <a:lvl4pPr>
              <a:defRPr sz="1400">
                <a:solidFill>
                  <a:schemeClr val="accent1"/>
                </a:solidFill>
                <a:latin typeface="Franklin Gothic Demi Cond" panose="020B0706030402020204" pitchFamily="34" charset="0"/>
              </a:defRPr>
            </a:lvl4pPr>
            <a:lvl5pPr>
              <a:defRPr sz="1400">
                <a:solidFill>
                  <a:schemeClr val="accent1"/>
                </a:solidFill>
                <a:latin typeface="Franklin Gothic Demi Cond" panose="020B0706030402020204" pitchFamily="34" charset="0"/>
              </a:defRPr>
            </a:lvl5pPr>
          </a:lstStyle>
          <a:p>
            <a:pPr lvl="0"/>
            <a:r>
              <a:rPr lang="en-US"/>
              <a:t>EDIT MASTER TEXT STYLES</a:t>
            </a:r>
          </a:p>
        </p:txBody>
      </p:sp>
      <p:sp>
        <p:nvSpPr>
          <p:cNvPr id="26" name="Text Placeholder 3">
            <a:extLst>
              <a:ext uri="{FF2B5EF4-FFF2-40B4-BE49-F238E27FC236}">
                <a16:creationId xmlns:a16="http://schemas.microsoft.com/office/drawing/2014/main" id="{583EE12B-67F8-8E46-B17E-4FE93EF25C4B}"/>
              </a:ext>
            </a:extLst>
          </p:cNvPr>
          <p:cNvSpPr>
            <a:spLocks noGrp="1"/>
          </p:cNvSpPr>
          <p:nvPr>
            <p:ph type="body" sz="quarter" idx="30"/>
          </p:nvPr>
        </p:nvSpPr>
        <p:spPr>
          <a:xfrm>
            <a:off x="4495800" y="2747963"/>
            <a:ext cx="6726237" cy="3160712"/>
          </a:xfrm>
        </p:spPr>
        <p:txBody>
          <a:bodyPr/>
          <a:lstStyle>
            <a:lvl1pPr>
              <a:defRPr b="0"/>
            </a:lvl1pPr>
          </a:lstStyle>
          <a:p>
            <a:pPr lvl="0"/>
            <a:r>
              <a:rPr lang="en-US"/>
              <a:t>Edit Master text styles</a:t>
            </a:r>
          </a:p>
          <a:p>
            <a:pPr lvl="1"/>
            <a:r>
              <a:rPr lang="en-US"/>
              <a:t>Second level</a:t>
            </a:r>
          </a:p>
        </p:txBody>
      </p:sp>
      <p:sp>
        <p:nvSpPr>
          <p:cNvPr id="29" name="Picture Placeholder 2">
            <a:extLst>
              <a:ext uri="{FF2B5EF4-FFF2-40B4-BE49-F238E27FC236}">
                <a16:creationId xmlns:a16="http://schemas.microsoft.com/office/drawing/2014/main" id="{510A14A4-3B93-4944-986B-7F4D16C79BDE}"/>
              </a:ext>
            </a:extLst>
          </p:cNvPr>
          <p:cNvSpPr>
            <a:spLocks noGrp="1"/>
          </p:cNvSpPr>
          <p:nvPr>
            <p:ph type="pic" idx="10"/>
          </p:nvPr>
        </p:nvSpPr>
        <p:spPr>
          <a:xfrm>
            <a:off x="803274" y="2756802"/>
            <a:ext cx="1742400" cy="1742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30" name="Picture Placeholder 2">
            <a:extLst>
              <a:ext uri="{FF2B5EF4-FFF2-40B4-BE49-F238E27FC236}">
                <a16:creationId xmlns:a16="http://schemas.microsoft.com/office/drawing/2014/main" id="{3EEDFEAB-96F6-F649-B7DD-56268C9A6494}"/>
              </a:ext>
            </a:extLst>
          </p:cNvPr>
          <p:cNvSpPr>
            <a:spLocks noGrp="1"/>
          </p:cNvSpPr>
          <p:nvPr>
            <p:ph type="pic" idx="11"/>
          </p:nvPr>
        </p:nvSpPr>
        <p:spPr>
          <a:xfrm>
            <a:off x="2553644" y="2756802"/>
            <a:ext cx="1742400" cy="1742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34" name="Title 1">
            <a:extLst>
              <a:ext uri="{FF2B5EF4-FFF2-40B4-BE49-F238E27FC236}">
                <a16:creationId xmlns:a16="http://schemas.microsoft.com/office/drawing/2014/main" id="{43B1AF0F-729A-7C4E-887E-8CB11FCBA7DF}"/>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a:t>CLICK TO EDIT MASTER TITLE STYLE</a:t>
            </a:r>
          </a:p>
        </p:txBody>
      </p:sp>
      <p:sp>
        <p:nvSpPr>
          <p:cNvPr id="13" name="Footer Placeholder 4">
            <a:extLst>
              <a:ext uri="{FF2B5EF4-FFF2-40B4-BE49-F238E27FC236}">
                <a16:creationId xmlns:a16="http://schemas.microsoft.com/office/drawing/2014/main" id="{4EBA4A98-7862-463B-B9F2-24366B78A56E}"/>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403586085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2 IMAGES 1">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38A3CAC-3500-D54E-A3D6-4782BAB2A001}"/>
              </a:ext>
            </a:extLst>
          </p:cNvPr>
          <p:cNvSpPr/>
          <p:nvPr userDrawn="1"/>
        </p:nvSpPr>
        <p:spPr>
          <a:xfrm>
            <a:off x="803274" y="800100"/>
            <a:ext cx="7114405" cy="5497256"/>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1"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pic>
        <p:nvPicPr>
          <p:cNvPr id="24" name="Picture 23">
            <a:extLst>
              <a:ext uri="{FF2B5EF4-FFF2-40B4-BE49-F238E27FC236}">
                <a16:creationId xmlns:a16="http://schemas.microsoft.com/office/drawing/2014/main" id="{A8374C3D-4DAD-4249-882A-737005D13680}"/>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1402172" y="0"/>
            <a:ext cx="798730" cy="800100"/>
          </a:xfrm>
          <a:prstGeom prst="rect">
            <a:avLst/>
          </a:prstGeom>
        </p:spPr>
      </p:pic>
      <p:sp>
        <p:nvSpPr>
          <p:cNvPr id="25" name="Slide Number Placeholder 5">
            <a:extLst>
              <a:ext uri="{FF2B5EF4-FFF2-40B4-BE49-F238E27FC236}">
                <a16:creationId xmlns:a16="http://schemas.microsoft.com/office/drawing/2014/main" id="{894419E4-30AD-4DF5-AA33-433F91829A5E}"/>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13" name="Text Placeholder 3">
            <a:extLst>
              <a:ext uri="{FF2B5EF4-FFF2-40B4-BE49-F238E27FC236}">
                <a16:creationId xmlns:a16="http://schemas.microsoft.com/office/drawing/2014/main" id="{B91088C7-BF99-C641-829B-AC3217458887}"/>
              </a:ext>
            </a:extLst>
          </p:cNvPr>
          <p:cNvSpPr>
            <a:spLocks noGrp="1"/>
          </p:cNvSpPr>
          <p:nvPr>
            <p:ph type="body" sz="quarter" idx="30"/>
          </p:nvPr>
        </p:nvSpPr>
        <p:spPr>
          <a:xfrm>
            <a:off x="982663" y="988962"/>
            <a:ext cx="3282950" cy="5119738"/>
          </a:xfrm>
        </p:spPr>
        <p:txBody>
          <a:bodyPr/>
          <a:lstStyle>
            <a:lvl1pPr>
              <a:defRPr b="0"/>
            </a:lvl1pPr>
          </a:lstStyle>
          <a:p>
            <a:pPr lvl="0"/>
            <a:r>
              <a:rPr lang="en-US"/>
              <a:t>Edit Master text styles</a:t>
            </a:r>
          </a:p>
          <a:p>
            <a:pPr lvl="1"/>
            <a:r>
              <a:rPr lang="en-US"/>
              <a:t>Second level</a:t>
            </a:r>
          </a:p>
        </p:txBody>
      </p:sp>
      <p:sp>
        <p:nvSpPr>
          <p:cNvPr id="14" name="Text Placeholder 3">
            <a:extLst>
              <a:ext uri="{FF2B5EF4-FFF2-40B4-BE49-F238E27FC236}">
                <a16:creationId xmlns:a16="http://schemas.microsoft.com/office/drawing/2014/main" id="{3112311E-269A-8340-AB38-B146E70347FA}"/>
              </a:ext>
            </a:extLst>
          </p:cNvPr>
          <p:cNvSpPr>
            <a:spLocks noGrp="1"/>
          </p:cNvSpPr>
          <p:nvPr>
            <p:ph type="body" sz="quarter" idx="31"/>
          </p:nvPr>
        </p:nvSpPr>
        <p:spPr>
          <a:xfrm>
            <a:off x="4457383" y="988962"/>
            <a:ext cx="3282950" cy="5119738"/>
          </a:xfrm>
        </p:spPr>
        <p:txBody>
          <a:bodyPr/>
          <a:lstStyle>
            <a:lvl1pPr>
              <a:defRPr b="0"/>
            </a:lvl1pPr>
          </a:lstStyle>
          <a:p>
            <a:pPr lvl="0"/>
            <a:r>
              <a:rPr lang="en-US"/>
              <a:t>Edit Master text styles</a:t>
            </a:r>
          </a:p>
          <a:p>
            <a:pPr lvl="1"/>
            <a:r>
              <a:rPr lang="en-US"/>
              <a:t>Second level</a:t>
            </a:r>
          </a:p>
        </p:txBody>
      </p:sp>
      <p:sp>
        <p:nvSpPr>
          <p:cNvPr id="16" name="Picture Placeholder 2">
            <a:extLst>
              <a:ext uri="{FF2B5EF4-FFF2-40B4-BE49-F238E27FC236}">
                <a16:creationId xmlns:a16="http://schemas.microsoft.com/office/drawing/2014/main" id="{700BF3A6-C9B9-4A41-8278-5AE8D1C4AF77}"/>
              </a:ext>
            </a:extLst>
          </p:cNvPr>
          <p:cNvSpPr>
            <a:spLocks noGrp="1"/>
          </p:cNvSpPr>
          <p:nvPr>
            <p:ph type="pic" idx="11"/>
          </p:nvPr>
        </p:nvSpPr>
        <p:spPr>
          <a:xfrm>
            <a:off x="9647796" y="800100"/>
            <a:ext cx="1738800" cy="1742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8" name="Picture Placeholder 2">
            <a:extLst>
              <a:ext uri="{FF2B5EF4-FFF2-40B4-BE49-F238E27FC236}">
                <a16:creationId xmlns:a16="http://schemas.microsoft.com/office/drawing/2014/main" id="{4BC1B0D5-76D3-8441-8B12-59CEDA4BB6AA}"/>
              </a:ext>
            </a:extLst>
          </p:cNvPr>
          <p:cNvSpPr>
            <a:spLocks noGrp="1"/>
          </p:cNvSpPr>
          <p:nvPr>
            <p:ph type="pic" idx="12"/>
          </p:nvPr>
        </p:nvSpPr>
        <p:spPr>
          <a:xfrm>
            <a:off x="7917679" y="2534875"/>
            <a:ext cx="3468917" cy="3762479"/>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8" name="Title 1">
            <a:extLst>
              <a:ext uri="{FF2B5EF4-FFF2-40B4-BE49-F238E27FC236}">
                <a16:creationId xmlns:a16="http://schemas.microsoft.com/office/drawing/2014/main" id="{9B92E41D-153F-3345-8805-4D7B2E911518}"/>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a:t>CLICK TO EDIT MASTER TITLE STYLE</a:t>
            </a:r>
          </a:p>
        </p:txBody>
      </p:sp>
      <p:sp>
        <p:nvSpPr>
          <p:cNvPr id="19" name="Footer Placeholder 4">
            <a:extLst>
              <a:ext uri="{FF2B5EF4-FFF2-40B4-BE49-F238E27FC236}">
                <a16:creationId xmlns:a16="http://schemas.microsoft.com/office/drawing/2014/main" id="{4FA1C54B-BB30-4425-B086-710D66A7788F}"/>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193386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NE COLUMN">
    <p:spTree>
      <p:nvGrpSpPr>
        <p:cNvPr id="1" name=""/>
        <p:cNvGrpSpPr/>
        <p:nvPr/>
      </p:nvGrpSpPr>
      <p:grpSpPr>
        <a:xfrm>
          <a:off x="0" y="0"/>
          <a:ext cx="0" cy="0"/>
          <a:chOff x="0" y="0"/>
          <a:chExt cx="0" cy="0"/>
        </a:xfrm>
      </p:grpSpPr>
      <p:sp>
        <p:nvSpPr>
          <p:cNvPr id="6"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pic>
        <p:nvPicPr>
          <p:cNvPr id="9" name="Picture 8">
            <a:extLst>
              <a:ext uri="{FF2B5EF4-FFF2-40B4-BE49-F238E27FC236}">
                <a16:creationId xmlns:a16="http://schemas.microsoft.com/office/drawing/2014/main" id="{35EA1737-977E-4CF6-BB4E-55A02A59C9A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13" name="Slide Number Placeholder 5">
            <a:extLst>
              <a:ext uri="{FF2B5EF4-FFF2-40B4-BE49-F238E27FC236}">
                <a16:creationId xmlns:a16="http://schemas.microsoft.com/office/drawing/2014/main" id="{80FEDD96-B1AD-4D81-A005-AE95CDDA1E77}"/>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4" name="Text Placeholder 3">
            <a:extLst>
              <a:ext uri="{FF2B5EF4-FFF2-40B4-BE49-F238E27FC236}">
                <a16:creationId xmlns:a16="http://schemas.microsoft.com/office/drawing/2014/main" id="{E76B1ED4-44A0-8743-8140-52EEACC24A50}"/>
              </a:ext>
            </a:extLst>
          </p:cNvPr>
          <p:cNvSpPr>
            <a:spLocks noGrp="1"/>
          </p:cNvSpPr>
          <p:nvPr>
            <p:ph type="body" sz="quarter" idx="25"/>
          </p:nvPr>
        </p:nvSpPr>
        <p:spPr>
          <a:xfrm>
            <a:off x="979488" y="979488"/>
            <a:ext cx="10409237" cy="5318125"/>
          </a:xfrm>
          <a:prstGeom prst="rect">
            <a:avLst/>
          </a:prstGeom>
        </p:spPr>
        <p:txBody>
          <a:bodyPr/>
          <a:lstStyle>
            <a:lvl1pPr>
              <a:defRPr b="0"/>
            </a:lvl1pPr>
            <a:lvl3pPr marL="179388" indent="-171450">
              <a:buFont typeface="Arial" panose="020B0604020202020204" pitchFamily="34" charset="0"/>
              <a:buChar char="•"/>
              <a:defRPr>
                <a:solidFill>
                  <a:schemeClr val="accent1"/>
                </a:solidFill>
              </a:defRPr>
            </a:lvl3pPr>
            <a:lvl4pPr>
              <a:defRPr>
                <a:solidFill>
                  <a:schemeClr val="accent1"/>
                </a:solidFill>
              </a:defRPr>
            </a:lvl4pPr>
            <a:lvl5pPr marL="182563" indent="0">
              <a:buNone/>
              <a:defRPr>
                <a:solidFill>
                  <a:schemeClr val="accent1"/>
                </a:solidFill>
              </a:defRPr>
            </a:lvl5pPr>
          </a:lstStyle>
          <a:p>
            <a:pPr lvl="0"/>
            <a:r>
              <a:rPr lang="en-US" dirty="0"/>
              <a:t>Edit Master text styles</a:t>
            </a:r>
          </a:p>
          <a:p>
            <a:pPr lvl="1"/>
            <a:r>
              <a:rPr lang="en-US" dirty="0"/>
              <a:t>Second level</a:t>
            </a:r>
          </a:p>
        </p:txBody>
      </p:sp>
      <p:sp>
        <p:nvSpPr>
          <p:cNvPr id="15" name="Title 1">
            <a:extLst>
              <a:ext uri="{FF2B5EF4-FFF2-40B4-BE49-F238E27FC236}">
                <a16:creationId xmlns:a16="http://schemas.microsoft.com/office/drawing/2014/main" id="{2CD7A148-D25A-EA4B-B286-5DCA7EF5545C}"/>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
        <p:nvSpPr>
          <p:cNvPr id="10" name="Footer Placeholder 4">
            <a:extLst>
              <a:ext uri="{FF2B5EF4-FFF2-40B4-BE49-F238E27FC236}">
                <a16:creationId xmlns:a16="http://schemas.microsoft.com/office/drawing/2014/main" id="{A94B92CA-FE99-4CE6-8796-845BDCB81582}"/>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2617827727"/>
      </p:ext>
    </p:extLst>
  </p:cSld>
  <p:clrMapOvr>
    <a:masterClrMapping/>
  </p:clrMapOvr>
  <p:hf hd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2 IMAGES 2">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CDBBDCF-8F23-F340-AF6E-0C48213179B9}"/>
              </a:ext>
            </a:extLst>
          </p:cNvPr>
          <p:cNvSpPr/>
          <p:nvPr userDrawn="1"/>
        </p:nvSpPr>
        <p:spPr>
          <a:xfrm>
            <a:off x="4285561" y="800099"/>
            <a:ext cx="7103163" cy="5497257"/>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1"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pic>
        <p:nvPicPr>
          <p:cNvPr id="24" name="Picture 23">
            <a:extLst>
              <a:ext uri="{FF2B5EF4-FFF2-40B4-BE49-F238E27FC236}">
                <a16:creationId xmlns:a16="http://schemas.microsoft.com/office/drawing/2014/main" id="{A8374C3D-4DAD-4249-882A-737005D13680}"/>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1402172" y="0"/>
            <a:ext cx="798730" cy="800100"/>
          </a:xfrm>
          <a:prstGeom prst="rect">
            <a:avLst/>
          </a:prstGeom>
        </p:spPr>
      </p:pic>
      <p:sp>
        <p:nvSpPr>
          <p:cNvPr id="25" name="Slide Number Placeholder 5">
            <a:extLst>
              <a:ext uri="{FF2B5EF4-FFF2-40B4-BE49-F238E27FC236}">
                <a16:creationId xmlns:a16="http://schemas.microsoft.com/office/drawing/2014/main" id="{894419E4-30AD-4DF5-AA33-433F91829A5E}"/>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15" name="Text Placeholder 3">
            <a:extLst>
              <a:ext uri="{FF2B5EF4-FFF2-40B4-BE49-F238E27FC236}">
                <a16:creationId xmlns:a16="http://schemas.microsoft.com/office/drawing/2014/main" id="{1F671A77-C24D-7A43-B754-B4A67CCADE07}"/>
              </a:ext>
            </a:extLst>
          </p:cNvPr>
          <p:cNvSpPr>
            <a:spLocks noGrp="1"/>
          </p:cNvSpPr>
          <p:nvPr>
            <p:ph type="body" sz="quarter" idx="31"/>
          </p:nvPr>
        </p:nvSpPr>
        <p:spPr>
          <a:xfrm>
            <a:off x="4457383" y="987546"/>
            <a:ext cx="3282950" cy="3160712"/>
          </a:xfrm>
        </p:spPr>
        <p:txBody>
          <a:bodyPr/>
          <a:lstStyle>
            <a:lvl1pPr>
              <a:defRPr b="0"/>
            </a:lvl1pPr>
          </a:lstStyle>
          <a:p>
            <a:pPr lvl="0"/>
            <a:r>
              <a:rPr lang="en-US"/>
              <a:t>Edit Master text styles</a:t>
            </a:r>
          </a:p>
          <a:p>
            <a:pPr lvl="1"/>
            <a:r>
              <a:rPr lang="en-US"/>
              <a:t>Second level</a:t>
            </a:r>
          </a:p>
        </p:txBody>
      </p:sp>
      <p:sp>
        <p:nvSpPr>
          <p:cNvPr id="18" name="Text Placeholder 3">
            <a:extLst>
              <a:ext uri="{FF2B5EF4-FFF2-40B4-BE49-F238E27FC236}">
                <a16:creationId xmlns:a16="http://schemas.microsoft.com/office/drawing/2014/main" id="{C54B170F-6E63-C143-B191-8CFE47E85624}"/>
              </a:ext>
            </a:extLst>
          </p:cNvPr>
          <p:cNvSpPr>
            <a:spLocks noGrp="1"/>
          </p:cNvSpPr>
          <p:nvPr>
            <p:ph type="body" sz="quarter" idx="32"/>
          </p:nvPr>
        </p:nvSpPr>
        <p:spPr>
          <a:xfrm>
            <a:off x="7919911" y="987546"/>
            <a:ext cx="3282950" cy="3160712"/>
          </a:xfrm>
        </p:spPr>
        <p:txBody>
          <a:bodyPr/>
          <a:lstStyle>
            <a:lvl1pPr>
              <a:defRPr b="0"/>
            </a:lvl1pPr>
          </a:lstStyle>
          <a:p>
            <a:pPr lvl="0"/>
            <a:r>
              <a:rPr lang="en-US"/>
              <a:t>Edit Master text styles</a:t>
            </a:r>
          </a:p>
          <a:p>
            <a:pPr lvl="1"/>
            <a:r>
              <a:rPr lang="en-US"/>
              <a:t>Second level</a:t>
            </a:r>
          </a:p>
        </p:txBody>
      </p:sp>
      <p:sp>
        <p:nvSpPr>
          <p:cNvPr id="26" name="Picture Placeholder 2">
            <a:extLst>
              <a:ext uri="{FF2B5EF4-FFF2-40B4-BE49-F238E27FC236}">
                <a16:creationId xmlns:a16="http://schemas.microsoft.com/office/drawing/2014/main" id="{886533BD-A4E7-1B4F-9AA9-F1A750C1C65C}"/>
              </a:ext>
            </a:extLst>
          </p:cNvPr>
          <p:cNvSpPr>
            <a:spLocks noGrp="1"/>
          </p:cNvSpPr>
          <p:nvPr>
            <p:ph type="pic" idx="10"/>
          </p:nvPr>
        </p:nvSpPr>
        <p:spPr>
          <a:xfrm>
            <a:off x="803275" y="800100"/>
            <a:ext cx="1742400" cy="1742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7" name="Picture Placeholder 2">
            <a:extLst>
              <a:ext uri="{FF2B5EF4-FFF2-40B4-BE49-F238E27FC236}">
                <a16:creationId xmlns:a16="http://schemas.microsoft.com/office/drawing/2014/main" id="{058AF0CA-3A40-2046-B091-26DB40FE09C5}"/>
              </a:ext>
            </a:extLst>
          </p:cNvPr>
          <p:cNvSpPr>
            <a:spLocks noGrp="1"/>
          </p:cNvSpPr>
          <p:nvPr>
            <p:ph type="pic" idx="12"/>
          </p:nvPr>
        </p:nvSpPr>
        <p:spPr>
          <a:xfrm>
            <a:off x="803275" y="2534876"/>
            <a:ext cx="3482286" cy="376248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31" name="Title 1">
            <a:extLst>
              <a:ext uri="{FF2B5EF4-FFF2-40B4-BE49-F238E27FC236}">
                <a16:creationId xmlns:a16="http://schemas.microsoft.com/office/drawing/2014/main" id="{11607192-8D4E-094C-8D05-0D8EB74B1BD7}"/>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a:t>CLICK TO EDIT MASTER TITLE STYLE</a:t>
            </a:r>
          </a:p>
        </p:txBody>
      </p:sp>
      <p:sp>
        <p:nvSpPr>
          <p:cNvPr id="13" name="Footer Placeholder 4">
            <a:extLst>
              <a:ext uri="{FF2B5EF4-FFF2-40B4-BE49-F238E27FC236}">
                <a16:creationId xmlns:a16="http://schemas.microsoft.com/office/drawing/2014/main" id="{A1EC1AD6-6BDA-43EA-A95E-80173E3968BC}"/>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41580260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KEY MESSAGES 2 IMAGES 1">
    <p:spTree>
      <p:nvGrpSpPr>
        <p:cNvPr id="1" name=""/>
        <p:cNvGrpSpPr/>
        <p:nvPr/>
      </p:nvGrpSpPr>
      <p:grpSpPr>
        <a:xfrm>
          <a:off x="0" y="0"/>
          <a:ext cx="0" cy="0"/>
          <a:chOff x="0" y="0"/>
          <a:chExt cx="0" cy="0"/>
        </a:xfrm>
      </p:grpSpPr>
      <p:sp>
        <p:nvSpPr>
          <p:cNvPr id="12"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3"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9" name="Slide Number Placeholder 5">
            <a:extLst>
              <a:ext uri="{FF2B5EF4-FFF2-40B4-BE49-F238E27FC236}">
                <a16:creationId xmlns:a16="http://schemas.microsoft.com/office/drawing/2014/main" id="{CC2B1F79-FDB5-4FF8-AC62-48C15F7A7227}"/>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20" name="Picture Placeholder 2">
            <a:extLst>
              <a:ext uri="{FF2B5EF4-FFF2-40B4-BE49-F238E27FC236}">
                <a16:creationId xmlns:a16="http://schemas.microsoft.com/office/drawing/2014/main" id="{BA7E64F8-C1DA-D145-B3EB-5AF37547AC6F}"/>
              </a:ext>
            </a:extLst>
          </p:cNvPr>
          <p:cNvSpPr>
            <a:spLocks noGrp="1"/>
          </p:cNvSpPr>
          <p:nvPr>
            <p:ph type="pic" idx="10"/>
          </p:nvPr>
        </p:nvSpPr>
        <p:spPr>
          <a:xfrm>
            <a:off x="803274" y="800100"/>
            <a:ext cx="5112725" cy="5497256"/>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1" name="Rectangle 20">
            <a:extLst>
              <a:ext uri="{FF2B5EF4-FFF2-40B4-BE49-F238E27FC236}">
                <a16:creationId xmlns:a16="http://schemas.microsoft.com/office/drawing/2014/main" id="{F5B8E793-0CF3-5E43-9BB0-D1C3822A6AA5}"/>
              </a:ext>
            </a:extLst>
          </p:cNvPr>
          <p:cNvSpPr/>
          <p:nvPr userDrawn="1"/>
        </p:nvSpPr>
        <p:spPr>
          <a:xfrm>
            <a:off x="6096000" y="800101"/>
            <a:ext cx="5292724" cy="16458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D2120EB-C7F5-4544-9A8D-1573F4512191}"/>
              </a:ext>
            </a:extLst>
          </p:cNvPr>
          <p:cNvSpPr/>
          <p:nvPr userDrawn="1"/>
        </p:nvSpPr>
        <p:spPr>
          <a:xfrm>
            <a:off x="6096001" y="2645472"/>
            <a:ext cx="5292724" cy="1645806"/>
          </a:xfrm>
          <a:prstGeom prst="rect">
            <a:avLst/>
          </a:prstGeom>
          <a:solidFill>
            <a:srgbClr val="46266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1C6D162-4D25-C849-B613-43430A0B857B}"/>
              </a:ext>
            </a:extLst>
          </p:cNvPr>
          <p:cNvSpPr/>
          <p:nvPr userDrawn="1"/>
        </p:nvSpPr>
        <p:spPr>
          <a:xfrm>
            <a:off x="6096001" y="4490844"/>
            <a:ext cx="5292724" cy="16458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 Placeholder 3">
            <a:extLst>
              <a:ext uri="{FF2B5EF4-FFF2-40B4-BE49-F238E27FC236}">
                <a16:creationId xmlns:a16="http://schemas.microsoft.com/office/drawing/2014/main" id="{8A075748-3089-914D-8054-B6CC0D978839}"/>
              </a:ext>
            </a:extLst>
          </p:cNvPr>
          <p:cNvSpPr>
            <a:spLocks noGrp="1"/>
          </p:cNvSpPr>
          <p:nvPr>
            <p:ph type="body" sz="quarter" idx="24" hasCustomPrompt="1"/>
          </p:nvPr>
        </p:nvSpPr>
        <p:spPr>
          <a:xfrm>
            <a:off x="6276000" y="980100"/>
            <a:ext cx="4932724" cy="1285807"/>
          </a:xfrm>
          <a:prstGeom prst="rect">
            <a:avLst/>
          </a:prstGeom>
        </p:spPr>
        <p:txBody>
          <a:bodyPr/>
          <a:lstStyle>
            <a:lvl1pPr>
              <a:defRPr sz="1800" b="0">
                <a:solidFill>
                  <a:schemeClr val="bg1"/>
                </a:solidFill>
                <a:latin typeface="Franklin Gothic Demi Cond" panose="020B0706030402020204" pitchFamily="34" charset="0"/>
              </a:defRPr>
            </a:lvl1pPr>
            <a:lvl2pPr>
              <a:defRPr sz="1400">
                <a:solidFill>
                  <a:schemeClr val="bg1"/>
                </a:solidFill>
                <a:latin typeface="Trebuchet MS" panose="020B0603020202020204" pitchFamily="34" charset="0"/>
              </a:defRPr>
            </a:lvl2pPr>
            <a:lvl3pPr>
              <a:defRPr sz="1200">
                <a:solidFill>
                  <a:schemeClr val="bg1"/>
                </a:solidFill>
                <a:latin typeface="Trebuchet MS" panose="020B0603020202020204" pitchFamily="34" charset="0"/>
              </a:defRPr>
            </a:lvl3pPr>
            <a:lvl4pPr>
              <a:defRPr sz="1100">
                <a:solidFill>
                  <a:schemeClr val="bg1"/>
                </a:solidFill>
                <a:latin typeface="Trebuchet MS" panose="020B0603020202020204" pitchFamily="34" charset="0"/>
              </a:defRPr>
            </a:lvl4pPr>
            <a:lvl5pPr>
              <a:defRPr sz="1100">
                <a:solidFill>
                  <a:schemeClr val="bg1"/>
                </a:solidFill>
                <a:latin typeface="Trebuchet MS" panose="020B0603020202020204" pitchFamily="34" charset="0"/>
              </a:defRPr>
            </a:lvl5pPr>
          </a:lstStyle>
          <a:p>
            <a:pPr lvl="0"/>
            <a:r>
              <a:rPr lang="en-US"/>
              <a:t>EDIT MASTER TEXT STYLES</a:t>
            </a:r>
          </a:p>
          <a:p>
            <a:pPr lvl="1"/>
            <a:r>
              <a:rPr lang="en-US"/>
              <a:t>Second level</a:t>
            </a:r>
          </a:p>
        </p:txBody>
      </p:sp>
      <p:sp>
        <p:nvSpPr>
          <p:cNvPr id="25" name="Text Placeholder 3">
            <a:extLst>
              <a:ext uri="{FF2B5EF4-FFF2-40B4-BE49-F238E27FC236}">
                <a16:creationId xmlns:a16="http://schemas.microsoft.com/office/drawing/2014/main" id="{2A68BD9B-F17C-FC4D-ADB3-56096BBDB131}"/>
              </a:ext>
            </a:extLst>
          </p:cNvPr>
          <p:cNvSpPr>
            <a:spLocks noGrp="1"/>
          </p:cNvSpPr>
          <p:nvPr>
            <p:ph type="body" sz="quarter" idx="25" hasCustomPrompt="1"/>
          </p:nvPr>
        </p:nvSpPr>
        <p:spPr>
          <a:xfrm>
            <a:off x="6276000" y="2825472"/>
            <a:ext cx="4932724" cy="1285806"/>
          </a:xfrm>
          <a:prstGeom prst="rect">
            <a:avLst/>
          </a:prstGeom>
        </p:spPr>
        <p:txBody>
          <a:bodyPr/>
          <a:lstStyle>
            <a:lvl1pPr>
              <a:defRPr sz="1800" b="0">
                <a:solidFill>
                  <a:schemeClr val="accent1"/>
                </a:solidFill>
                <a:latin typeface="Franklin Gothic Demi Cond" panose="020B0706030402020204" pitchFamily="34" charset="0"/>
              </a:defRPr>
            </a:lvl1pPr>
            <a:lvl2pPr>
              <a:defRPr sz="1400">
                <a:solidFill>
                  <a:schemeClr val="accent1"/>
                </a:solidFill>
                <a:latin typeface="Trebuchet MS" panose="020B0603020202020204" pitchFamily="34" charset="0"/>
              </a:defRPr>
            </a:lvl2pPr>
            <a:lvl3pPr>
              <a:defRPr sz="1200">
                <a:solidFill>
                  <a:schemeClr val="tx1"/>
                </a:solidFill>
                <a:latin typeface="Trebuchet MS" panose="020B0603020202020204" pitchFamily="34" charset="0"/>
              </a:defRPr>
            </a:lvl3pPr>
            <a:lvl4pPr>
              <a:defRPr sz="1100">
                <a:solidFill>
                  <a:schemeClr val="tx1"/>
                </a:solidFill>
                <a:latin typeface="Trebuchet MS" panose="020B0603020202020204" pitchFamily="34" charset="0"/>
              </a:defRPr>
            </a:lvl4pPr>
            <a:lvl5pPr>
              <a:defRPr sz="1100">
                <a:solidFill>
                  <a:schemeClr val="tx1"/>
                </a:solidFill>
                <a:latin typeface="Trebuchet MS" panose="020B0603020202020204" pitchFamily="34" charset="0"/>
              </a:defRPr>
            </a:lvl5pPr>
          </a:lstStyle>
          <a:p>
            <a:pPr lvl="0"/>
            <a:r>
              <a:rPr lang="en-US"/>
              <a:t>EDIT MASTER TEXT STYLES</a:t>
            </a:r>
          </a:p>
          <a:p>
            <a:pPr lvl="1"/>
            <a:r>
              <a:rPr lang="en-US"/>
              <a:t>Second level</a:t>
            </a:r>
          </a:p>
        </p:txBody>
      </p:sp>
      <p:sp>
        <p:nvSpPr>
          <p:cNvPr id="26" name="Text Placeholder 3">
            <a:extLst>
              <a:ext uri="{FF2B5EF4-FFF2-40B4-BE49-F238E27FC236}">
                <a16:creationId xmlns:a16="http://schemas.microsoft.com/office/drawing/2014/main" id="{F0E923F3-5449-8F4D-AF8C-E4650D7767AF}"/>
              </a:ext>
            </a:extLst>
          </p:cNvPr>
          <p:cNvSpPr>
            <a:spLocks noGrp="1"/>
          </p:cNvSpPr>
          <p:nvPr>
            <p:ph type="body" sz="quarter" idx="26" hasCustomPrompt="1"/>
          </p:nvPr>
        </p:nvSpPr>
        <p:spPr>
          <a:xfrm>
            <a:off x="6275999" y="4670844"/>
            <a:ext cx="4932725" cy="1285806"/>
          </a:xfrm>
          <a:prstGeom prst="rect">
            <a:avLst/>
          </a:prstGeom>
        </p:spPr>
        <p:txBody>
          <a:bodyPr/>
          <a:lstStyle>
            <a:lvl1pPr>
              <a:defRPr sz="1800" b="0">
                <a:solidFill>
                  <a:schemeClr val="bg1"/>
                </a:solidFill>
                <a:latin typeface="Franklin Gothic Demi Cond" panose="020B0706030402020204" pitchFamily="34" charset="0"/>
              </a:defRPr>
            </a:lvl1pPr>
            <a:lvl2pPr>
              <a:defRPr sz="1400">
                <a:solidFill>
                  <a:schemeClr val="bg1"/>
                </a:solidFill>
                <a:latin typeface="Trebuchet MS" panose="020B0603020202020204" pitchFamily="34" charset="0"/>
              </a:defRPr>
            </a:lvl2pPr>
            <a:lvl3pPr>
              <a:defRPr sz="1200">
                <a:solidFill>
                  <a:schemeClr val="bg1"/>
                </a:solidFill>
                <a:latin typeface="Trebuchet MS" panose="020B0603020202020204" pitchFamily="34" charset="0"/>
              </a:defRPr>
            </a:lvl3pPr>
            <a:lvl4pPr>
              <a:defRPr sz="1100">
                <a:solidFill>
                  <a:schemeClr val="bg1"/>
                </a:solidFill>
                <a:latin typeface="Trebuchet MS" panose="020B0603020202020204" pitchFamily="34" charset="0"/>
              </a:defRPr>
            </a:lvl4pPr>
            <a:lvl5pPr>
              <a:defRPr sz="1100">
                <a:solidFill>
                  <a:schemeClr val="bg1"/>
                </a:solidFill>
                <a:latin typeface="Trebuchet MS" panose="020B0603020202020204" pitchFamily="34" charset="0"/>
              </a:defRPr>
            </a:lvl5pPr>
          </a:lstStyle>
          <a:p>
            <a:pPr lvl="0"/>
            <a:r>
              <a:rPr lang="en-US"/>
              <a:t>EDIT MASTER TEXT STYLES</a:t>
            </a:r>
          </a:p>
          <a:p>
            <a:pPr lvl="1"/>
            <a:r>
              <a:rPr lang="en-US"/>
              <a:t>Second level</a:t>
            </a:r>
          </a:p>
        </p:txBody>
      </p:sp>
      <p:sp>
        <p:nvSpPr>
          <p:cNvPr id="28" name="Title 1">
            <a:extLst>
              <a:ext uri="{FF2B5EF4-FFF2-40B4-BE49-F238E27FC236}">
                <a16:creationId xmlns:a16="http://schemas.microsoft.com/office/drawing/2014/main" id="{6D86C099-EA97-3A48-89D6-9E1FB27E38E7}"/>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a:t>CLICK TO EDIT MASTER TITLE STYLE</a:t>
            </a:r>
          </a:p>
        </p:txBody>
      </p:sp>
      <p:sp>
        <p:nvSpPr>
          <p:cNvPr id="14" name="Footer Placeholder 4">
            <a:extLst>
              <a:ext uri="{FF2B5EF4-FFF2-40B4-BE49-F238E27FC236}">
                <a16:creationId xmlns:a16="http://schemas.microsoft.com/office/drawing/2014/main" id="{255243FA-ADA2-4BF3-8DA8-0F380B7DE748}"/>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372941006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KEY MESSAGES 2 IMAGES 2">
    <p:spTree>
      <p:nvGrpSpPr>
        <p:cNvPr id="1" name=""/>
        <p:cNvGrpSpPr/>
        <p:nvPr/>
      </p:nvGrpSpPr>
      <p:grpSpPr>
        <a:xfrm>
          <a:off x="0" y="0"/>
          <a:ext cx="0" cy="0"/>
          <a:chOff x="0" y="0"/>
          <a:chExt cx="0" cy="0"/>
        </a:xfrm>
      </p:grpSpPr>
      <p:sp>
        <p:nvSpPr>
          <p:cNvPr id="16"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7"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pic>
        <p:nvPicPr>
          <p:cNvPr id="15" name="Picture 14">
            <a:extLst>
              <a:ext uri="{FF2B5EF4-FFF2-40B4-BE49-F238E27FC236}">
                <a16:creationId xmlns:a16="http://schemas.microsoft.com/office/drawing/2014/main" id="{59CEBDB8-9DAD-469A-9AB2-CEFF2383F93B}"/>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1402172" y="0"/>
            <a:ext cx="798730" cy="800100"/>
          </a:xfrm>
          <a:prstGeom prst="rect">
            <a:avLst/>
          </a:prstGeom>
        </p:spPr>
      </p:pic>
      <p:sp>
        <p:nvSpPr>
          <p:cNvPr id="18" name="Slide Number Placeholder 5">
            <a:extLst>
              <a:ext uri="{FF2B5EF4-FFF2-40B4-BE49-F238E27FC236}">
                <a16:creationId xmlns:a16="http://schemas.microsoft.com/office/drawing/2014/main" id="{7AB77F93-B333-411F-8120-0BF2A0A6FF76}"/>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19" name="Rectangle 18">
            <a:extLst>
              <a:ext uri="{FF2B5EF4-FFF2-40B4-BE49-F238E27FC236}">
                <a16:creationId xmlns:a16="http://schemas.microsoft.com/office/drawing/2014/main" id="{43F1C666-9C61-FD49-831E-4363EB37C8B7}"/>
              </a:ext>
            </a:extLst>
          </p:cNvPr>
          <p:cNvSpPr/>
          <p:nvPr userDrawn="1"/>
        </p:nvSpPr>
        <p:spPr>
          <a:xfrm>
            <a:off x="803274" y="800100"/>
            <a:ext cx="5301779" cy="26289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4" name="Rectangle 23">
            <a:extLst>
              <a:ext uri="{FF2B5EF4-FFF2-40B4-BE49-F238E27FC236}">
                <a16:creationId xmlns:a16="http://schemas.microsoft.com/office/drawing/2014/main" id="{153F2BAA-FFAB-6142-B927-9AFC9597709C}"/>
              </a:ext>
            </a:extLst>
          </p:cNvPr>
          <p:cNvSpPr/>
          <p:nvPr userDrawn="1"/>
        </p:nvSpPr>
        <p:spPr>
          <a:xfrm>
            <a:off x="6105053" y="3429900"/>
            <a:ext cx="5303527" cy="262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7" name="Title 1">
            <a:extLst>
              <a:ext uri="{FF2B5EF4-FFF2-40B4-BE49-F238E27FC236}">
                <a16:creationId xmlns:a16="http://schemas.microsoft.com/office/drawing/2014/main" id="{96E41412-E0A9-CD40-97EF-5D70A1A42321}"/>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a:t>CLICK TO EDIT MASTER TITLE STYLE</a:t>
            </a:r>
          </a:p>
        </p:txBody>
      </p:sp>
      <p:sp>
        <p:nvSpPr>
          <p:cNvPr id="14" name="Footer Placeholder 4">
            <a:extLst>
              <a:ext uri="{FF2B5EF4-FFF2-40B4-BE49-F238E27FC236}">
                <a16:creationId xmlns:a16="http://schemas.microsoft.com/office/drawing/2014/main" id="{6DF42EA0-9AA6-42A3-87BF-342772A03173}"/>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294413959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KEY MESSAGES 2 IMAGES 4">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5302AD0-C485-1E4D-BB94-26C2E893D92A}"/>
              </a:ext>
            </a:extLst>
          </p:cNvPr>
          <p:cNvSpPr/>
          <p:nvPr userDrawn="1"/>
        </p:nvSpPr>
        <p:spPr>
          <a:xfrm>
            <a:off x="6085197" y="800099"/>
            <a:ext cx="5303528" cy="5498526"/>
          </a:xfrm>
          <a:prstGeom prst="rect">
            <a:avLst/>
          </a:prstGeom>
          <a:solidFill>
            <a:srgbClr val="4626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5">
            <a:extLst>
              <a:ext uri="{FF2B5EF4-FFF2-40B4-BE49-F238E27FC236}">
                <a16:creationId xmlns:a16="http://schemas.microsoft.com/office/drawing/2014/main" id="{2F8772EB-5AE7-43D5-B272-E3448B2BCB68}"/>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24" name="Text Placeholder 2">
            <a:extLst>
              <a:ext uri="{FF2B5EF4-FFF2-40B4-BE49-F238E27FC236}">
                <a16:creationId xmlns:a16="http://schemas.microsoft.com/office/drawing/2014/main" id="{51AD6D36-CE1A-7344-89FC-FA62E0484F34}"/>
              </a:ext>
            </a:extLst>
          </p:cNvPr>
          <p:cNvSpPr>
            <a:spLocks noGrp="1"/>
          </p:cNvSpPr>
          <p:nvPr>
            <p:ph type="body" sz="quarter" idx="23" hasCustomPrompt="1"/>
          </p:nvPr>
        </p:nvSpPr>
        <p:spPr>
          <a:xfrm>
            <a:off x="6285632" y="1870223"/>
            <a:ext cx="4890230" cy="3217425"/>
          </a:xfrm>
          <a:prstGeom prst="rect">
            <a:avLst/>
          </a:prstGeom>
        </p:spPr>
        <p:txBody>
          <a:bodyPr/>
          <a:lstStyle>
            <a:lvl1pPr marL="0" indent="0" algn="ctr">
              <a:buNone/>
              <a:defRPr sz="2400" b="0">
                <a:solidFill>
                  <a:schemeClr val="bg1"/>
                </a:solidFill>
                <a:latin typeface="Franklin Gothic Demi Cond" panose="020B0706030402020204" pitchFamily="34" charset="0"/>
              </a:defRPr>
            </a:lvl1pPr>
          </a:lstStyle>
          <a:p>
            <a:pPr lvl="0"/>
            <a:r>
              <a:rPr lang="en-US"/>
              <a:t>TEXT</a:t>
            </a:r>
          </a:p>
        </p:txBody>
      </p:sp>
      <p:sp>
        <p:nvSpPr>
          <p:cNvPr id="27" name="Picture Placeholder 2">
            <a:extLst>
              <a:ext uri="{FF2B5EF4-FFF2-40B4-BE49-F238E27FC236}">
                <a16:creationId xmlns:a16="http://schemas.microsoft.com/office/drawing/2014/main" id="{14745A3B-CFE0-584C-9B52-36A52B6246D9}"/>
              </a:ext>
            </a:extLst>
          </p:cNvPr>
          <p:cNvSpPr>
            <a:spLocks noGrp="1"/>
          </p:cNvSpPr>
          <p:nvPr>
            <p:ph type="pic" idx="11"/>
          </p:nvPr>
        </p:nvSpPr>
        <p:spPr>
          <a:xfrm>
            <a:off x="4344243" y="800100"/>
            <a:ext cx="1738800" cy="1742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8" name="Picture Placeholder 2">
            <a:extLst>
              <a:ext uri="{FF2B5EF4-FFF2-40B4-BE49-F238E27FC236}">
                <a16:creationId xmlns:a16="http://schemas.microsoft.com/office/drawing/2014/main" id="{1F7DEE7B-54E9-5544-AC1C-3019C601F174}"/>
              </a:ext>
            </a:extLst>
          </p:cNvPr>
          <p:cNvSpPr>
            <a:spLocks noGrp="1"/>
          </p:cNvSpPr>
          <p:nvPr>
            <p:ph type="pic" idx="12"/>
          </p:nvPr>
        </p:nvSpPr>
        <p:spPr>
          <a:xfrm>
            <a:off x="792448" y="2534875"/>
            <a:ext cx="3551795" cy="3762479"/>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9" name="Picture Placeholder 2">
            <a:extLst>
              <a:ext uri="{FF2B5EF4-FFF2-40B4-BE49-F238E27FC236}">
                <a16:creationId xmlns:a16="http://schemas.microsoft.com/office/drawing/2014/main" id="{4DC4F94C-132D-D643-BCBF-9C4FD5946C42}"/>
              </a:ext>
            </a:extLst>
          </p:cNvPr>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30" name="Picture Placeholder 2">
            <a:extLst>
              <a:ext uri="{FF2B5EF4-FFF2-40B4-BE49-F238E27FC236}">
                <a16:creationId xmlns:a16="http://schemas.microsoft.com/office/drawing/2014/main" id="{94082F3B-A672-074C-AEEE-80EECEE5CD82}"/>
              </a:ext>
            </a:extLst>
          </p:cNvPr>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31" name="Title 1">
            <a:extLst>
              <a:ext uri="{FF2B5EF4-FFF2-40B4-BE49-F238E27FC236}">
                <a16:creationId xmlns:a16="http://schemas.microsoft.com/office/drawing/2014/main" id="{E2E646A1-4CC8-2A48-84BB-AAAE188F6DDB}"/>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a:t>CLICK TO EDIT MASTER TITLE STYLE</a:t>
            </a:r>
          </a:p>
        </p:txBody>
      </p:sp>
      <p:sp>
        <p:nvSpPr>
          <p:cNvPr id="12" name="Footer Placeholder 4">
            <a:extLst>
              <a:ext uri="{FF2B5EF4-FFF2-40B4-BE49-F238E27FC236}">
                <a16:creationId xmlns:a16="http://schemas.microsoft.com/office/drawing/2014/main" id="{E79F8680-6CC4-4701-860B-B13D054F0BCD}"/>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259594105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_KEY MESSAGES 2 IMAGES 4">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B2DE9DC-3E70-4B26-8869-C966F5D42A64}"/>
              </a:ext>
            </a:extLst>
          </p:cNvPr>
          <p:cNvSpPr/>
          <p:nvPr userDrawn="1"/>
        </p:nvSpPr>
        <p:spPr>
          <a:xfrm>
            <a:off x="805431" y="800099"/>
            <a:ext cx="5303528" cy="5498526"/>
          </a:xfrm>
          <a:prstGeom prst="rect">
            <a:avLst/>
          </a:prstGeom>
          <a:solidFill>
            <a:srgbClr val="4626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2">
            <a:extLst>
              <a:ext uri="{FF2B5EF4-FFF2-40B4-BE49-F238E27FC236}">
                <a16:creationId xmlns:a16="http://schemas.microsoft.com/office/drawing/2014/main" id="{425336A1-D1A7-4526-B6C5-9303B1C841F9}"/>
              </a:ext>
            </a:extLst>
          </p:cNvPr>
          <p:cNvSpPr>
            <a:spLocks noGrp="1"/>
          </p:cNvSpPr>
          <p:nvPr>
            <p:ph type="body" sz="quarter" idx="24" hasCustomPrompt="1"/>
          </p:nvPr>
        </p:nvSpPr>
        <p:spPr>
          <a:xfrm>
            <a:off x="1005866" y="1870223"/>
            <a:ext cx="4890230" cy="3217425"/>
          </a:xfrm>
          <a:prstGeom prst="rect">
            <a:avLst/>
          </a:prstGeom>
        </p:spPr>
        <p:txBody>
          <a:bodyPr/>
          <a:lstStyle>
            <a:lvl1pPr marL="0" indent="0" algn="ctr">
              <a:buNone/>
              <a:defRPr sz="2400" b="0">
                <a:solidFill>
                  <a:schemeClr val="bg1"/>
                </a:solidFill>
                <a:latin typeface="Franklin Gothic Demi Cond" panose="020B0706030402020204" pitchFamily="34" charset="0"/>
              </a:defRPr>
            </a:lvl1pPr>
          </a:lstStyle>
          <a:p>
            <a:pPr lvl="0"/>
            <a:r>
              <a:rPr lang="en-US"/>
              <a:t>TEXT</a:t>
            </a:r>
          </a:p>
        </p:txBody>
      </p:sp>
      <p:sp>
        <p:nvSpPr>
          <p:cNvPr id="17" name="Slide Number Placeholder 5">
            <a:extLst>
              <a:ext uri="{FF2B5EF4-FFF2-40B4-BE49-F238E27FC236}">
                <a16:creationId xmlns:a16="http://schemas.microsoft.com/office/drawing/2014/main" id="{2F8772EB-5AE7-43D5-B272-E3448B2BCB68}"/>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27" name="Picture Placeholder 2">
            <a:extLst>
              <a:ext uri="{FF2B5EF4-FFF2-40B4-BE49-F238E27FC236}">
                <a16:creationId xmlns:a16="http://schemas.microsoft.com/office/drawing/2014/main" id="{14745A3B-CFE0-584C-9B52-36A52B6246D9}"/>
              </a:ext>
            </a:extLst>
          </p:cNvPr>
          <p:cNvSpPr>
            <a:spLocks noGrp="1"/>
          </p:cNvSpPr>
          <p:nvPr>
            <p:ph type="pic" idx="11"/>
          </p:nvPr>
        </p:nvSpPr>
        <p:spPr>
          <a:xfrm>
            <a:off x="6096000" y="782275"/>
            <a:ext cx="1738800" cy="1742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8" name="Picture Placeholder 2">
            <a:extLst>
              <a:ext uri="{FF2B5EF4-FFF2-40B4-BE49-F238E27FC236}">
                <a16:creationId xmlns:a16="http://schemas.microsoft.com/office/drawing/2014/main" id="{1F7DEE7B-54E9-5544-AC1C-3019C601F174}"/>
              </a:ext>
            </a:extLst>
          </p:cNvPr>
          <p:cNvSpPr>
            <a:spLocks noGrp="1"/>
          </p:cNvSpPr>
          <p:nvPr>
            <p:ph type="pic" idx="12"/>
          </p:nvPr>
        </p:nvSpPr>
        <p:spPr>
          <a:xfrm>
            <a:off x="7834774" y="2534750"/>
            <a:ext cx="3551795" cy="3762479"/>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9" name="Picture Placeholder 2">
            <a:extLst>
              <a:ext uri="{FF2B5EF4-FFF2-40B4-BE49-F238E27FC236}">
                <a16:creationId xmlns:a16="http://schemas.microsoft.com/office/drawing/2014/main" id="{4DC4F94C-132D-D643-BCBF-9C4FD5946C42}"/>
              </a:ext>
            </a:extLst>
          </p:cNvPr>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30" name="Picture Placeholder 2">
            <a:extLst>
              <a:ext uri="{FF2B5EF4-FFF2-40B4-BE49-F238E27FC236}">
                <a16:creationId xmlns:a16="http://schemas.microsoft.com/office/drawing/2014/main" id="{94082F3B-A672-074C-AEEE-80EECEE5CD82}"/>
              </a:ext>
            </a:extLst>
          </p:cNvPr>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31" name="Title 1">
            <a:extLst>
              <a:ext uri="{FF2B5EF4-FFF2-40B4-BE49-F238E27FC236}">
                <a16:creationId xmlns:a16="http://schemas.microsoft.com/office/drawing/2014/main" id="{E2E646A1-4CC8-2A48-84BB-AAAE188F6DDB}"/>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a:t>CLICK TO EDIT MASTER TITLE STYLE</a:t>
            </a:r>
          </a:p>
        </p:txBody>
      </p:sp>
      <p:sp>
        <p:nvSpPr>
          <p:cNvPr id="12" name="Footer Placeholder 4">
            <a:extLst>
              <a:ext uri="{FF2B5EF4-FFF2-40B4-BE49-F238E27FC236}">
                <a16:creationId xmlns:a16="http://schemas.microsoft.com/office/drawing/2014/main" id="{E79F8680-6CC4-4701-860B-B13D054F0BCD}"/>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339152608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KEY MESSAGES 2 IMAGES 4">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5302AD0-C485-1E4D-BB94-26C2E893D92A}"/>
              </a:ext>
            </a:extLst>
          </p:cNvPr>
          <p:cNvSpPr/>
          <p:nvPr userDrawn="1"/>
        </p:nvSpPr>
        <p:spPr>
          <a:xfrm>
            <a:off x="6085197" y="800099"/>
            <a:ext cx="5303528" cy="5498526"/>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17" name="Slide Number Placeholder 5">
            <a:extLst>
              <a:ext uri="{FF2B5EF4-FFF2-40B4-BE49-F238E27FC236}">
                <a16:creationId xmlns:a16="http://schemas.microsoft.com/office/drawing/2014/main" id="{2F8772EB-5AE7-43D5-B272-E3448B2BCB68}"/>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24" name="Text Placeholder 2">
            <a:extLst>
              <a:ext uri="{FF2B5EF4-FFF2-40B4-BE49-F238E27FC236}">
                <a16:creationId xmlns:a16="http://schemas.microsoft.com/office/drawing/2014/main" id="{51AD6D36-CE1A-7344-89FC-FA62E0484F34}"/>
              </a:ext>
            </a:extLst>
          </p:cNvPr>
          <p:cNvSpPr>
            <a:spLocks noGrp="1"/>
          </p:cNvSpPr>
          <p:nvPr>
            <p:ph type="body" sz="quarter" idx="23" hasCustomPrompt="1"/>
          </p:nvPr>
        </p:nvSpPr>
        <p:spPr>
          <a:xfrm>
            <a:off x="6285632" y="1870223"/>
            <a:ext cx="4890230" cy="3217425"/>
          </a:xfrm>
          <a:prstGeom prst="rect">
            <a:avLst/>
          </a:prstGeom>
        </p:spPr>
        <p:txBody>
          <a:bodyPr/>
          <a:lstStyle>
            <a:lvl1pPr marL="0" indent="0" algn="ctr">
              <a:buNone/>
              <a:defRPr sz="2400" b="0">
                <a:solidFill>
                  <a:schemeClr val="bg1"/>
                </a:solidFill>
                <a:latin typeface="Franklin Gothic Demi Cond" panose="020B0706030402020204" pitchFamily="34" charset="0"/>
              </a:defRPr>
            </a:lvl1pPr>
          </a:lstStyle>
          <a:p>
            <a:pPr lvl="0"/>
            <a:r>
              <a:rPr lang="en-US"/>
              <a:t>TEXT</a:t>
            </a:r>
          </a:p>
        </p:txBody>
      </p:sp>
      <p:sp>
        <p:nvSpPr>
          <p:cNvPr id="27" name="Picture Placeholder 2">
            <a:extLst>
              <a:ext uri="{FF2B5EF4-FFF2-40B4-BE49-F238E27FC236}">
                <a16:creationId xmlns:a16="http://schemas.microsoft.com/office/drawing/2014/main" id="{14745A3B-CFE0-584C-9B52-36A52B6246D9}"/>
              </a:ext>
            </a:extLst>
          </p:cNvPr>
          <p:cNvSpPr>
            <a:spLocks noGrp="1"/>
          </p:cNvSpPr>
          <p:nvPr>
            <p:ph type="pic" idx="11"/>
          </p:nvPr>
        </p:nvSpPr>
        <p:spPr>
          <a:xfrm>
            <a:off x="4344243" y="800100"/>
            <a:ext cx="1738800" cy="1742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8" name="Picture Placeholder 2">
            <a:extLst>
              <a:ext uri="{FF2B5EF4-FFF2-40B4-BE49-F238E27FC236}">
                <a16:creationId xmlns:a16="http://schemas.microsoft.com/office/drawing/2014/main" id="{1F7DEE7B-54E9-5544-AC1C-3019C601F174}"/>
              </a:ext>
            </a:extLst>
          </p:cNvPr>
          <p:cNvSpPr>
            <a:spLocks noGrp="1"/>
          </p:cNvSpPr>
          <p:nvPr>
            <p:ph type="pic" idx="12"/>
          </p:nvPr>
        </p:nvSpPr>
        <p:spPr>
          <a:xfrm>
            <a:off x="792448" y="2534875"/>
            <a:ext cx="3551795" cy="3762479"/>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9" name="Picture Placeholder 2">
            <a:extLst>
              <a:ext uri="{FF2B5EF4-FFF2-40B4-BE49-F238E27FC236}">
                <a16:creationId xmlns:a16="http://schemas.microsoft.com/office/drawing/2014/main" id="{4DC4F94C-132D-D643-BCBF-9C4FD5946C42}"/>
              </a:ext>
            </a:extLst>
          </p:cNvPr>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30" name="Picture Placeholder 2">
            <a:extLst>
              <a:ext uri="{FF2B5EF4-FFF2-40B4-BE49-F238E27FC236}">
                <a16:creationId xmlns:a16="http://schemas.microsoft.com/office/drawing/2014/main" id="{94082F3B-A672-074C-AEEE-80EECEE5CD82}"/>
              </a:ext>
            </a:extLst>
          </p:cNvPr>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31" name="Title 1">
            <a:extLst>
              <a:ext uri="{FF2B5EF4-FFF2-40B4-BE49-F238E27FC236}">
                <a16:creationId xmlns:a16="http://schemas.microsoft.com/office/drawing/2014/main" id="{E2E646A1-4CC8-2A48-84BB-AAAE188F6DDB}"/>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a:t>CLICK TO EDIT MASTER TITLE STYLE</a:t>
            </a:r>
          </a:p>
        </p:txBody>
      </p:sp>
      <p:sp>
        <p:nvSpPr>
          <p:cNvPr id="12" name="Footer Placeholder 4">
            <a:extLst>
              <a:ext uri="{FF2B5EF4-FFF2-40B4-BE49-F238E27FC236}">
                <a16:creationId xmlns:a16="http://schemas.microsoft.com/office/drawing/2014/main" id="{E79F8680-6CC4-4701-860B-B13D054F0BCD}"/>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44104243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KEY MESSAGES 2 IMAGES 5">
    <p:spTree>
      <p:nvGrpSpPr>
        <p:cNvPr id="1" name=""/>
        <p:cNvGrpSpPr/>
        <p:nvPr/>
      </p:nvGrpSpPr>
      <p:grpSpPr>
        <a:xfrm>
          <a:off x="0" y="0"/>
          <a:ext cx="0" cy="0"/>
          <a:chOff x="0" y="0"/>
          <a:chExt cx="0" cy="0"/>
        </a:xfrm>
      </p:grpSpPr>
      <p:sp>
        <p:nvSpPr>
          <p:cNvPr id="9" name="Picture Placeholder 2"/>
          <p:cNvSpPr>
            <a:spLocks noGrp="1"/>
          </p:cNvSpPr>
          <p:nvPr>
            <p:ph type="pic" idx="12"/>
          </p:nvPr>
        </p:nvSpPr>
        <p:spPr>
          <a:xfrm>
            <a:off x="822429" y="800100"/>
            <a:ext cx="3350311" cy="3550905"/>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0" name="Picture Placeholder 2"/>
          <p:cNvSpPr>
            <a:spLocks noGrp="1"/>
          </p:cNvSpPr>
          <p:nvPr>
            <p:ph type="pic" idx="13"/>
          </p:nvPr>
        </p:nvSpPr>
        <p:spPr>
          <a:xfrm>
            <a:off x="4162736" y="4358958"/>
            <a:ext cx="1922461" cy="1938398"/>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6"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7"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pic>
        <p:nvPicPr>
          <p:cNvPr id="15" name="Picture 14">
            <a:extLst>
              <a:ext uri="{FF2B5EF4-FFF2-40B4-BE49-F238E27FC236}">
                <a16:creationId xmlns:a16="http://schemas.microsoft.com/office/drawing/2014/main" id="{59CEBDB8-9DAD-469A-9AB2-CEFF2383F93B}"/>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1402172" y="0"/>
            <a:ext cx="798730" cy="800100"/>
          </a:xfrm>
          <a:prstGeom prst="rect">
            <a:avLst/>
          </a:prstGeom>
        </p:spPr>
      </p:pic>
      <p:sp>
        <p:nvSpPr>
          <p:cNvPr id="18" name="Slide Number Placeholder 5">
            <a:extLst>
              <a:ext uri="{FF2B5EF4-FFF2-40B4-BE49-F238E27FC236}">
                <a16:creationId xmlns:a16="http://schemas.microsoft.com/office/drawing/2014/main" id="{7AB77F93-B333-411F-8120-0BF2A0A6FF76}"/>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19" name="Rectangle 18">
            <a:extLst>
              <a:ext uri="{FF2B5EF4-FFF2-40B4-BE49-F238E27FC236}">
                <a16:creationId xmlns:a16="http://schemas.microsoft.com/office/drawing/2014/main" id="{43F1C666-9C61-FD49-831E-4363EB37C8B7}"/>
              </a:ext>
            </a:extLst>
          </p:cNvPr>
          <p:cNvSpPr/>
          <p:nvPr userDrawn="1"/>
        </p:nvSpPr>
        <p:spPr>
          <a:xfrm>
            <a:off x="4172741" y="800100"/>
            <a:ext cx="5301779" cy="3558858"/>
          </a:xfrm>
          <a:prstGeom prst="rect">
            <a:avLst/>
          </a:prstGeom>
          <a:solidFill>
            <a:srgbClr val="4626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3">
            <a:extLst>
              <a:ext uri="{FF2B5EF4-FFF2-40B4-BE49-F238E27FC236}">
                <a16:creationId xmlns:a16="http://schemas.microsoft.com/office/drawing/2014/main" id="{37A949C3-7558-0E48-A61A-97CFFA670B04}"/>
              </a:ext>
            </a:extLst>
          </p:cNvPr>
          <p:cNvSpPr>
            <a:spLocks noGrp="1"/>
          </p:cNvSpPr>
          <p:nvPr>
            <p:ph type="body" sz="quarter" idx="27"/>
          </p:nvPr>
        </p:nvSpPr>
        <p:spPr>
          <a:xfrm>
            <a:off x="4352130" y="979488"/>
            <a:ext cx="4913312" cy="3190608"/>
          </a:xfrm>
        </p:spPr>
        <p:txBody>
          <a:bodyPr/>
          <a:lstStyle>
            <a:lvl1pPr>
              <a:defRPr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p:txBody>
      </p:sp>
      <p:sp>
        <p:nvSpPr>
          <p:cNvPr id="24" name="Rectangle 23">
            <a:extLst>
              <a:ext uri="{FF2B5EF4-FFF2-40B4-BE49-F238E27FC236}">
                <a16:creationId xmlns:a16="http://schemas.microsoft.com/office/drawing/2014/main" id="{153F2BAA-FFAB-6142-B927-9AFC9597709C}"/>
              </a:ext>
            </a:extLst>
          </p:cNvPr>
          <p:cNvSpPr/>
          <p:nvPr userDrawn="1"/>
        </p:nvSpPr>
        <p:spPr>
          <a:xfrm>
            <a:off x="6085197" y="4346492"/>
            <a:ext cx="5303527" cy="1950864"/>
          </a:xfrm>
          <a:prstGeom prst="rect">
            <a:avLst/>
          </a:prstGeom>
          <a:solidFill>
            <a:srgbClr val="4626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3">
            <a:extLst>
              <a:ext uri="{FF2B5EF4-FFF2-40B4-BE49-F238E27FC236}">
                <a16:creationId xmlns:a16="http://schemas.microsoft.com/office/drawing/2014/main" id="{F761345F-D782-BA49-A5BA-1067FD008472}"/>
              </a:ext>
            </a:extLst>
          </p:cNvPr>
          <p:cNvSpPr>
            <a:spLocks noGrp="1"/>
          </p:cNvSpPr>
          <p:nvPr>
            <p:ph type="body" sz="quarter" idx="28"/>
          </p:nvPr>
        </p:nvSpPr>
        <p:spPr>
          <a:xfrm>
            <a:off x="6264586" y="4525880"/>
            <a:ext cx="4913312" cy="1603458"/>
          </a:xfrm>
        </p:spPr>
        <p:txBody>
          <a:bodyPr/>
          <a:lstStyle>
            <a:lvl1pPr>
              <a:defRPr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p:txBody>
      </p:sp>
      <p:sp>
        <p:nvSpPr>
          <p:cNvPr id="27" name="Title 1">
            <a:extLst>
              <a:ext uri="{FF2B5EF4-FFF2-40B4-BE49-F238E27FC236}">
                <a16:creationId xmlns:a16="http://schemas.microsoft.com/office/drawing/2014/main" id="{96E41412-E0A9-CD40-97EF-5D70A1A42321}"/>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a:t>CLICK TO EDIT MASTER TITLE STYLE</a:t>
            </a:r>
          </a:p>
        </p:txBody>
      </p:sp>
      <p:sp>
        <p:nvSpPr>
          <p:cNvPr id="14" name="Footer Placeholder 4">
            <a:extLst>
              <a:ext uri="{FF2B5EF4-FFF2-40B4-BE49-F238E27FC236}">
                <a16:creationId xmlns:a16="http://schemas.microsoft.com/office/drawing/2014/main" id="{77AC9FDD-E387-4C7D-9ADA-6CA74D0E5D85}"/>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46898234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KEY MESSAGES 2 IMAGES 6">
    <p:spTree>
      <p:nvGrpSpPr>
        <p:cNvPr id="1" name=""/>
        <p:cNvGrpSpPr/>
        <p:nvPr/>
      </p:nvGrpSpPr>
      <p:grpSpPr>
        <a:xfrm>
          <a:off x="0" y="0"/>
          <a:ext cx="0" cy="0"/>
          <a:chOff x="0" y="0"/>
          <a:chExt cx="0" cy="0"/>
        </a:xfrm>
      </p:grpSpPr>
      <p:sp>
        <p:nvSpPr>
          <p:cNvPr id="16"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7"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pic>
        <p:nvPicPr>
          <p:cNvPr id="15" name="Picture 14">
            <a:extLst>
              <a:ext uri="{FF2B5EF4-FFF2-40B4-BE49-F238E27FC236}">
                <a16:creationId xmlns:a16="http://schemas.microsoft.com/office/drawing/2014/main" id="{59CEBDB8-9DAD-469A-9AB2-CEFF2383F93B}"/>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1402172" y="0"/>
            <a:ext cx="798730" cy="800100"/>
          </a:xfrm>
          <a:prstGeom prst="rect">
            <a:avLst/>
          </a:prstGeom>
        </p:spPr>
      </p:pic>
      <p:sp>
        <p:nvSpPr>
          <p:cNvPr id="18" name="Slide Number Placeholder 5">
            <a:extLst>
              <a:ext uri="{FF2B5EF4-FFF2-40B4-BE49-F238E27FC236}">
                <a16:creationId xmlns:a16="http://schemas.microsoft.com/office/drawing/2014/main" id="{7AB77F93-B333-411F-8120-0BF2A0A6FF76}"/>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27" name="Picture Placeholder 2">
            <a:extLst>
              <a:ext uri="{FF2B5EF4-FFF2-40B4-BE49-F238E27FC236}">
                <a16:creationId xmlns:a16="http://schemas.microsoft.com/office/drawing/2014/main" id="{CFEB02EB-6450-644A-BA83-4FD3BDCB7D1A}"/>
              </a:ext>
            </a:extLst>
          </p:cNvPr>
          <p:cNvSpPr>
            <a:spLocks noGrp="1"/>
          </p:cNvSpPr>
          <p:nvPr>
            <p:ph type="pic" idx="25"/>
          </p:nvPr>
        </p:nvSpPr>
        <p:spPr>
          <a:xfrm>
            <a:off x="6085197" y="2746614"/>
            <a:ext cx="3521710" cy="3550905"/>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8" name="Picture Placeholder 2">
            <a:extLst>
              <a:ext uri="{FF2B5EF4-FFF2-40B4-BE49-F238E27FC236}">
                <a16:creationId xmlns:a16="http://schemas.microsoft.com/office/drawing/2014/main" id="{27C47440-8551-CE4A-A836-3DD337840602}"/>
              </a:ext>
            </a:extLst>
          </p:cNvPr>
          <p:cNvSpPr>
            <a:spLocks noGrp="1"/>
          </p:cNvSpPr>
          <p:nvPr>
            <p:ph type="pic" idx="26"/>
          </p:nvPr>
        </p:nvSpPr>
        <p:spPr>
          <a:xfrm>
            <a:off x="4162736" y="798830"/>
            <a:ext cx="1922461" cy="1938398"/>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9" name="Rectangle 28">
            <a:extLst>
              <a:ext uri="{FF2B5EF4-FFF2-40B4-BE49-F238E27FC236}">
                <a16:creationId xmlns:a16="http://schemas.microsoft.com/office/drawing/2014/main" id="{31FC884B-3024-CD4B-B39C-5C27A1B443FB}"/>
              </a:ext>
            </a:extLst>
          </p:cNvPr>
          <p:cNvSpPr/>
          <p:nvPr userDrawn="1"/>
        </p:nvSpPr>
        <p:spPr>
          <a:xfrm>
            <a:off x="803274" y="2735580"/>
            <a:ext cx="5301779" cy="3558858"/>
          </a:xfrm>
          <a:prstGeom prst="rect">
            <a:avLst/>
          </a:prstGeom>
          <a:solidFill>
            <a:srgbClr val="4626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 Placeholder 3">
            <a:extLst>
              <a:ext uri="{FF2B5EF4-FFF2-40B4-BE49-F238E27FC236}">
                <a16:creationId xmlns:a16="http://schemas.microsoft.com/office/drawing/2014/main" id="{CE591880-B6E8-CD44-9595-1BFAA4513363}"/>
              </a:ext>
            </a:extLst>
          </p:cNvPr>
          <p:cNvSpPr>
            <a:spLocks noGrp="1"/>
          </p:cNvSpPr>
          <p:nvPr>
            <p:ph type="body" sz="quarter" idx="27"/>
          </p:nvPr>
        </p:nvSpPr>
        <p:spPr>
          <a:xfrm>
            <a:off x="982663" y="2914968"/>
            <a:ext cx="4913312" cy="3190608"/>
          </a:xfrm>
        </p:spPr>
        <p:txBody>
          <a:bodyPr/>
          <a:lstStyle>
            <a:lvl1pPr>
              <a:defRPr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p:txBody>
      </p:sp>
      <p:sp>
        <p:nvSpPr>
          <p:cNvPr id="31" name="Rectangle 30">
            <a:extLst>
              <a:ext uri="{FF2B5EF4-FFF2-40B4-BE49-F238E27FC236}">
                <a16:creationId xmlns:a16="http://schemas.microsoft.com/office/drawing/2014/main" id="{FA941BCF-E002-0740-BC22-BF3266F429D5}"/>
              </a:ext>
            </a:extLst>
          </p:cNvPr>
          <p:cNvSpPr/>
          <p:nvPr userDrawn="1"/>
        </p:nvSpPr>
        <p:spPr>
          <a:xfrm>
            <a:off x="6085197" y="798830"/>
            <a:ext cx="5303528" cy="1950864"/>
          </a:xfrm>
          <a:prstGeom prst="rect">
            <a:avLst/>
          </a:prstGeom>
          <a:solidFill>
            <a:srgbClr val="4626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 Placeholder 3">
            <a:extLst>
              <a:ext uri="{FF2B5EF4-FFF2-40B4-BE49-F238E27FC236}">
                <a16:creationId xmlns:a16="http://schemas.microsoft.com/office/drawing/2014/main" id="{813457D8-5B3D-EB42-A17E-9E7FAA4238A8}"/>
              </a:ext>
            </a:extLst>
          </p:cNvPr>
          <p:cNvSpPr>
            <a:spLocks noGrp="1"/>
          </p:cNvSpPr>
          <p:nvPr>
            <p:ph type="body" sz="quarter" idx="28"/>
          </p:nvPr>
        </p:nvSpPr>
        <p:spPr>
          <a:xfrm>
            <a:off x="6264586" y="978218"/>
            <a:ext cx="4913312" cy="1603458"/>
          </a:xfrm>
        </p:spPr>
        <p:txBody>
          <a:bodyPr/>
          <a:lstStyle>
            <a:lvl1pPr>
              <a:defRPr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p:txBody>
      </p:sp>
      <p:sp>
        <p:nvSpPr>
          <p:cNvPr id="34" name="Title 1">
            <a:extLst>
              <a:ext uri="{FF2B5EF4-FFF2-40B4-BE49-F238E27FC236}">
                <a16:creationId xmlns:a16="http://schemas.microsoft.com/office/drawing/2014/main" id="{F83F38C5-8933-D34D-A9C5-65150FAF0B0E}"/>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a:t>CLICK TO EDIT MASTER TITLE STYLE</a:t>
            </a:r>
          </a:p>
        </p:txBody>
      </p:sp>
      <p:sp>
        <p:nvSpPr>
          <p:cNvPr id="14" name="Footer Placeholder 4">
            <a:extLst>
              <a:ext uri="{FF2B5EF4-FFF2-40B4-BE49-F238E27FC236}">
                <a16:creationId xmlns:a16="http://schemas.microsoft.com/office/drawing/2014/main" id="{3F2778E8-3567-4C55-AA59-EEF8DFC07766}"/>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332543899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11C852D-D318-4015-9BCB-35BBB2989C76}"/>
              </a:ext>
            </a:extLst>
          </p:cNvPr>
          <p:cNvSpPr>
            <a:spLocks noGrp="1"/>
          </p:cNvSpPr>
          <p:nvPr>
            <p:ph sz="quarter" idx="13"/>
          </p:nvPr>
        </p:nvSpPr>
        <p:spPr>
          <a:xfrm>
            <a:off x="329241" y="1078302"/>
            <a:ext cx="10668959" cy="5236773"/>
          </a:xfrm>
          <a:prstGeom prst="rect">
            <a:avLst/>
          </a:prstGeom>
        </p:spPr>
        <p:txBody>
          <a:bodyPr/>
          <a:lstStyle>
            <a:lvl1pPr>
              <a:defRPr sz="2400">
                <a:solidFill>
                  <a:schemeClr val="accent2"/>
                </a:solidFill>
                <a:latin typeface="Trebuchet MS" panose="020B0603020202020204" pitchFamily="34" charset="0"/>
              </a:defRPr>
            </a:lvl1pPr>
            <a:lvl2pPr>
              <a:defRPr sz="2000">
                <a:solidFill>
                  <a:schemeClr val="accent2"/>
                </a:solidFill>
                <a:latin typeface="Trebuchet MS" panose="020B0603020202020204" pitchFamily="34" charset="0"/>
              </a:defRPr>
            </a:lvl2pPr>
            <a:lvl3pPr>
              <a:defRPr sz="1800">
                <a:solidFill>
                  <a:schemeClr val="accent2"/>
                </a:solidFill>
                <a:latin typeface="Trebuchet MS" panose="020B0603020202020204" pitchFamily="34" charset="0"/>
              </a:defRPr>
            </a:lvl3pPr>
            <a:lvl4pPr>
              <a:defRPr sz="1600">
                <a:solidFill>
                  <a:schemeClr val="accent2"/>
                </a:solidFill>
                <a:latin typeface="Trebuchet MS" panose="020B0603020202020204" pitchFamily="34" charset="0"/>
              </a:defRPr>
            </a:lvl4pPr>
            <a:lvl5pPr>
              <a:defRPr sz="1600">
                <a:solidFill>
                  <a:schemeClr val="accent2"/>
                </a:solidFill>
                <a:latin typeface="Trebuchet MS" panose="020B0603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CB558574-4877-4E8C-BD60-4CBA0BA18043}"/>
              </a:ext>
            </a:extLst>
          </p:cNvPr>
          <p:cNvSpPr>
            <a:spLocks noGrp="1"/>
          </p:cNvSpPr>
          <p:nvPr>
            <p:ph type="ctrTitle"/>
          </p:nvPr>
        </p:nvSpPr>
        <p:spPr>
          <a:xfrm>
            <a:off x="1843863" y="217488"/>
            <a:ext cx="9144000" cy="365125"/>
          </a:xfrm>
          <a:prstGeom prst="rect">
            <a:avLst/>
          </a:prstGeom>
        </p:spPr>
        <p:txBody>
          <a:bodyPr anchor="b"/>
          <a:lstStyle>
            <a:lvl1pPr algn="l">
              <a:defRPr sz="2000" b="1">
                <a:solidFill>
                  <a:schemeClr val="accent2"/>
                </a:solidFill>
                <a:latin typeface="Trebuchet MS" panose="020B0603020202020204" pitchFamily="34" charset="0"/>
              </a:defRPr>
            </a:lvl1pPr>
          </a:lstStyle>
          <a:p>
            <a:r>
              <a:rPr lang="en-US"/>
              <a:t>Click to edit Master title style</a:t>
            </a:r>
          </a:p>
        </p:txBody>
      </p:sp>
      <p:sp>
        <p:nvSpPr>
          <p:cNvPr id="8" name="Picture Placeholder 2">
            <a:extLst>
              <a:ext uri="{FF2B5EF4-FFF2-40B4-BE49-F238E27FC236}">
                <a16:creationId xmlns:a16="http://schemas.microsoft.com/office/drawing/2014/main" id="{412EDAA2-3F48-4844-BFE0-9E4284E3D3DF}"/>
              </a:ext>
            </a:extLst>
          </p:cNvPr>
          <p:cNvSpPr>
            <a:spLocks noGrp="1"/>
          </p:cNvSpPr>
          <p:nvPr>
            <p:ph type="pic" idx="21"/>
          </p:nvPr>
        </p:nvSpPr>
        <p:spPr>
          <a:xfrm>
            <a:off x="803275" y="1"/>
            <a:ext cx="800931" cy="8001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Tree>
    <p:extLst>
      <p:ext uri="{BB962C8B-B14F-4D97-AF65-F5344CB8AC3E}">
        <p14:creationId xmlns:p14="http://schemas.microsoft.com/office/powerpoint/2010/main" val="20458988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_TEXT 8 WITH LARGE IMAGE">
    <p:spTree>
      <p:nvGrpSpPr>
        <p:cNvPr id="1" name=""/>
        <p:cNvGrpSpPr/>
        <p:nvPr/>
      </p:nvGrpSpPr>
      <p:grpSpPr>
        <a:xfrm>
          <a:off x="0" y="0"/>
          <a:ext cx="0" cy="0"/>
          <a:chOff x="0" y="0"/>
          <a:chExt cx="0" cy="0"/>
        </a:xfrm>
      </p:grpSpPr>
      <p:sp>
        <p:nvSpPr>
          <p:cNvPr id="8" name="Rectangle 7"/>
          <p:cNvSpPr/>
          <p:nvPr userDrawn="1"/>
        </p:nvSpPr>
        <p:spPr>
          <a:xfrm>
            <a:off x="803275" y="800099"/>
            <a:ext cx="5292725" cy="5633951"/>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9" name="Picture Placeholder 2"/>
          <p:cNvSpPr>
            <a:spLocks noGrp="1"/>
          </p:cNvSpPr>
          <p:nvPr>
            <p:ph type="pic" idx="12"/>
          </p:nvPr>
        </p:nvSpPr>
        <p:spPr>
          <a:xfrm>
            <a:off x="6103303" y="800100"/>
            <a:ext cx="5285422" cy="563395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0" name="Footer Placeholder 4"/>
          <p:cNvSpPr>
            <a:spLocks noGrp="1"/>
          </p:cNvSpPr>
          <p:nvPr>
            <p:ph type="ftr" sz="quarter" idx="3"/>
          </p:nvPr>
        </p:nvSpPr>
        <p:spPr>
          <a:xfrm>
            <a:off x="11388724" y="6297356"/>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
        <p:nvSpPr>
          <p:cNvPr id="13"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4" name="Title 1">
            <a:extLst>
              <a:ext uri="{FF2B5EF4-FFF2-40B4-BE49-F238E27FC236}">
                <a16:creationId xmlns:a16="http://schemas.microsoft.com/office/drawing/2014/main" id="{026D5AD5-BBB9-40C7-A732-FAAE996704EB}"/>
              </a:ext>
            </a:extLst>
          </p:cNvPr>
          <p:cNvSpPr>
            <a:spLocks noGrp="1"/>
          </p:cNvSpPr>
          <p:nvPr>
            <p:ph type="title" hasCustomPrompt="1"/>
          </p:nvPr>
        </p:nvSpPr>
        <p:spPr>
          <a:xfrm>
            <a:off x="1724088" y="176265"/>
            <a:ext cx="9027995" cy="434973"/>
          </a:xfrm>
          <a:prstGeom prst="rect">
            <a:avLst/>
          </a:prstGeom>
        </p:spPr>
        <p:txBody>
          <a:bodyPr/>
          <a:lstStyle>
            <a:lvl1pPr>
              <a:defRPr sz="2400">
                <a:solidFill>
                  <a:schemeClr val="accent1"/>
                </a:solidFill>
                <a:latin typeface="Franklin Gothic Demi Cond" panose="020B0706030402020204" pitchFamily="34" charset="0"/>
              </a:defRPr>
            </a:lvl1pPr>
          </a:lstStyle>
          <a:p>
            <a:r>
              <a:rPr lang="en-US"/>
              <a:t>CLICK TO EDIT MASTER TITLE STYLE</a:t>
            </a:r>
          </a:p>
        </p:txBody>
      </p:sp>
      <p:pic>
        <p:nvPicPr>
          <p:cNvPr id="15" name="Picture 14">
            <a:extLst>
              <a:ext uri="{FF2B5EF4-FFF2-40B4-BE49-F238E27FC236}">
                <a16:creationId xmlns:a16="http://schemas.microsoft.com/office/drawing/2014/main" id="{0644E8EA-54C6-43C6-BB60-2C824D56C35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16" name="Slide Number Placeholder 5">
            <a:extLst>
              <a:ext uri="{FF2B5EF4-FFF2-40B4-BE49-F238E27FC236}">
                <a16:creationId xmlns:a16="http://schemas.microsoft.com/office/drawing/2014/main" id="{135F0B2A-37FE-4D38-9D93-EAB8187D860A}"/>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17" name="Text Placeholder 3">
            <a:extLst>
              <a:ext uri="{FF2B5EF4-FFF2-40B4-BE49-F238E27FC236}">
                <a16:creationId xmlns:a16="http://schemas.microsoft.com/office/drawing/2014/main" id="{0887A6BA-BDA0-4D80-8CEC-D44C72BD89FA}"/>
              </a:ext>
            </a:extLst>
          </p:cNvPr>
          <p:cNvSpPr>
            <a:spLocks noGrp="1"/>
          </p:cNvSpPr>
          <p:nvPr>
            <p:ph type="body" sz="quarter" idx="23"/>
          </p:nvPr>
        </p:nvSpPr>
        <p:spPr>
          <a:xfrm>
            <a:off x="981884" y="1031409"/>
            <a:ext cx="4946547" cy="4866688"/>
          </a:xfrm>
          <a:prstGeom prst="rect">
            <a:avLst/>
          </a:prstGeom>
        </p:spPr>
        <p:txBody>
          <a:bodyPr/>
          <a:lstStyle>
            <a:lvl1pPr marL="0" indent="0">
              <a:buNone/>
              <a:defRPr sz="1600">
                <a:solidFill>
                  <a:schemeClr val="accent1"/>
                </a:solidFill>
                <a:latin typeface="Trebuchet MS" panose="020B0603020202020204" pitchFamily="34" charset="0"/>
              </a:defRPr>
            </a:lvl1pPr>
            <a:lvl2pPr marL="457200" indent="0">
              <a:buNone/>
              <a:defRPr sz="1400">
                <a:solidFill>
                  <a:schemeClr val="accent1"/>
                </a:solidFill>
                <a:latin typeface="Trebuchet MS" panose="020B0603020202020204" pitchFamily="34" charset="0"/>
              </a:defRPr>
            </a:lvl2pPr>
            <a:lvl3pPr marL="914400" indent="0">
              <a:buNone/>
              <a:defRPr sz="1200">
                <a:solidFill>
                  <a:schemeClr val="accent1"/>
                </a:solidFill>
                <a:latin typeface="Trebuchet MS" panose="020B0603020202020204" pitchFamily="34" charset="0"/>
              </a:defRPr>
            </a:lvl3pPr>
            <a:lvl4pPr marL="1371600" indent="0">
              <a:buNone/>
              <a:defRPr sz="1100">
                <a:solidFill>
                  <a:schemeClr val="accent1"/>
                </a:solidFill>
                <a:latin typeface="Trebuchet MS" panose="020B0603020202020204" pitchFamily="34" charset="0"/>
              </a:defRPr>
            </a:lvl4pPr>
            <a:lvl5pPr marL="1828800" indent="0">
              <a:buNone/>
              <a:defRPr sz="1100">
                <a:solidFill>
                  <a:schemeClr val="accent1"/>
                </a:solidFill>
                <a:latin typeface="Trebuchet MS" panose="020B0603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6967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THREE COLUMN">
    <p:spTree>
      <p:nvGrpSpPr>
        <p:cNvPr id="1" name=""/>
        <p:cNvGrpSpPr/>
        <p:nvPr/>
      </p:nvGrpSpPr>
      <p:grpSpPr>
        <a:xfrm>
          <a:off x="0" y="0"/>
          <a:ext cx="0" cy="0"/>
          <a:chOff x="0" y="0"/>
          <a:chExt cx="0" cy="0"/>
        </a:xfrm>
      </p:grpSpPr>
      <p:sp>
        <p:nvSpPr>
          <p:cNvPr id="9"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5"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pic>
        <p:nvPicPr>
          <p:cNvPr id="16" name="Picture 15">
            <a:extLst>
              <a:ext uri="{FF2B5EF4-FFF2-40B4-BE49-F238E27FC236}">
                <a16:creationId xmlns:a16="http://schemas.microsoft.com/office/drawing/2014/main" id="{7F7AD353-FEF8-4CDF-A684-E80AF858CD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12" name="Slide Number Placeholder 5">
            <a:extLst>
              <a:ext uri="{FF2B5EF4-FFF2-40B4-BE49-F238E27FC236}">
                <a16:creationId xmlns:a16="http://schemas.microsoft.com/office/drawing/2014/main" id="{0C69E8A2-311E-4261-8E9C-EA3BBA01B591}"/>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19" name="Text Placeholder 3">
            <a:extLst>
              <a:ext uri="{FF2B5EF4-FFF2-40B4-BE49-F238E27FC236}">
                <a16:creationId xmlns:a16="http://schemas.microsoft.com/office/drawing/2014/main" id="{9E0F6019-B9EB-194A-A6EC-952CE7B981D8}"/>
              </a:ext>
            </a:extLst>
          </p:cNvPr>
          <p:cNvSpPr>
            <a:spLocks noGrp="1"/>
          </p:cNvSpPr>
          <p:nvPr>
            <p:ph type="body" sz="quarter" idx="30"/>
          </p:nvPr>
        </p:nvSpPr>
        <p:spPr>
          <a:xfrm>
            <a:off x="982663" y="988962"/>
            <a:ext cx="3282950" cy="5119738"/>
          </a:xfrm>
        </p:spPr>
        <p:txBody>
          <a:bodyPr/>
          <a:lstStyle>
            <a:lvl1pPr>
              <a:defRPr b="0"/>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3">
            <a:extLst>
              <a:ext uri="{FF2B5EF4-FFF2-40B4-BE49-F238E27FC236}">
                <a16:creationId xmlns:a16="http://schemas.microsoft.com/office/drawing/2014/main" id="{B767B2AA-0FC1-4C40-9A53-62ABC9264577}"/>
              </a:ext>
            </a:extLst>
          </p:cNvPr>
          <p:cNvSpPr>
            <a:spLocks noGrp="1"/>
          </p:cNvSpPr>
          <p:nvPr>
            <p:ph type="body" sz="quarter" idx="31"/>
          </p:nvPr>
        </p:nvSpPr>
        <p:spPr>
          <a:xfrm>
            <a:off x="4457383" y="988962"/>
            <a:ext cx="3282950" cy="5119738"/>
          </a:xfrm>
        </p:spPr>
        <p:txBody>
          <a:bodyPr/>
          <a:lstStyle>
            <a:lvl1pPr>
              <a:defRPr b="0"/>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3">
            <a:extLst>
              <a:ext uri="{FF2B5EF4-FFF2-40B4-BE49-F238E27FC236}">
                <a16:creationId xmlns:a16="http://schemas.microsoft.com/office/drawing/2014/main" id="{E7C338CA-5353-3641-AAB1-0D525072A626}"/>
              </a:ext>
            </a:extLst>
          </p:cNvPr>
          <p:cNvSpPr>
            <a:spLocks noGrp="1"/>
          </p:cNvSpPr>
          <p:nvPr>
            <p:ph type="body" sz="quarter" idx="32"/>
          </p:nvPr>
        </p:nvSpPr>
        <p:spPr>
          <a:xfrm>
            <a:off x="7919911" y="988962"/>
            <a:ext cx="3282950" cy="5119738"/>
          </a:xfrm>
        </p:spPr>
        <p:txBody>
          <a:bodyPr/>
          <a:lstStyle>
            <a:lvl1pPr>
              <a:defRPr b="0"/>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itle 1">
            <a:extLst>
              <a:ext uri="{FF2B5EF4-FFF2-40B4-BE49-F238E27FC236}">
                <a16:creationId xmlns:a16="http://schemas.microsoft.com/office/drawing/2014/main" id="{8CA7B4E4-BB47-EC43-8A33-7A8321C7164D}"/>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
        <p:nvSpPr>
          <p:cNvPr id="13" name="Footer Placeholder 4">
            <a:extLst>
              <a:ext uri="{FF2B5EF4-FFF2-40B4-BE49-F238E27FC236}">
                <a16:creationId xmlns:a16="http://schemas.microsoft.com/office/drawing/2014/main" id="{93B544C8-A83E-4DA6-9DCE-ED9B33039CDD}"/>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181151953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SIDEBAR NO TEXT ONE COLUM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4DD31EC-4F84-5E40-855C-F048C9958915}"/>
              </a:ext>
            </a:extLst>
          </p:cNvPr>
          <p:cNvSpPr/>
          <p:nvPr userDrawn="1"/>
        </p:nvSpPr>
        <p:spPr>
          <a:xfrm>
            <a:off x="803275" y="800099"/>
            <a:ext cx="3474530" cy="5497257"/>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17" name="Footer Placeholder 4"/>
          <p:cNvSpPr>
            <a:spLocks noGrp="1"/>
          </p:cNvSpPr>
          <p:nvPr>
            <p:ph type="ftr" sz="quarter" idx="3"/>
          </p:nvPr>
        </p:nvSpPr>
        <p:spPr>
          <a:xfrm>
            <a:off x="11388724" y="6297356"/>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
        <p:nvSpPr>
          <p:cNvPr id="11"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1"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pic>
        <p:nvPicPr>
          <p:cNvPr id="24" name="Picture 23">
            <a:extLst>
              <a:ext uri="{FF2B5EF4-FFF2-40B4-BE49-F238E27FC236}">
                <a16:creationId xmlns:a16="http://schemas.microsoft.com/office/drawing/2014/main" id="{A8374C3D-4DAD-4249-882A-737005D136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25" name="Slide Number Placeholder 5">
            <a:extLst>
              <a:ext uri="{FF2B5EF4-FFF2-40B4-BE49-F238E27FC236}">
                <a16:creationId xmlns:a16="http://schemas.microsoft.com/office/drawing/2014/main" id="{894419E4-30AD-4DF5-AA33-433F91829A5E}"/>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9" name="Title 1">
            <a:extLst>
              <a:ext uri="{FF2B5EF4-FFF2-40B4-BE49-F238E27FC236}">
                <a16:creationId xmlns:a16="http://schemas.microsoft.com/office/drawing/2014/main" id="{F7B5ECC8-198C-B540-B23A-35D59257DB47}"/>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a:t>CLICK TO EDIT MASTER TITLE STYLE</a:t>
            </a:r>
          </a:p>
        </p:txBody>
      </p:sp>
      <p:sp>
        <p:nvSpPr>
          <p:cNvPr id="10" name="Text Placeholder 3">
            <a:extLst>
              <a:ext uri="{FF2B5EF4-FFF2-40B4-BE49-F238E27FC236}">
                <a16:creationId xmlns:a16="http://schemas.microsoft.com/office/drawing/2014/main" id="{7012ED2D-094D-9C4B-91CF-4FBC66549C61}"/>
              </a:ext>
            </a:extLst>
          </p:cNvPr>
          <p:cNvSpPr>
            <a:spLocks noGrp="1"/>
          </p:cNvSpPr>
          <p:nvPr>
            <p:ph type="body" sz="quarter" idx="31"/>
          </p:nvPr>
        </p:nvSpPr>
        <p:spPr>
          <a:xfrm>
            <a:off x="4457382" y="800097"/>
            <a:ext cx="6931341" cy="5497257"/>
          </a:xfrm>
        </p:spPr>
        <p:txBody>
          <a:bodyPr/>
          <a:lstStyle>
            <a:lvl1pPr>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73812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THREE COLUMN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6E56193-2E54-FB48-B704-A871FD1FB9EE}"/>
              </a:ext>
            </a:extLst>
          </p:cNvPr>
          <p:cNvSpPr/>
          <p:nvPr userDrawn="1"/>
        </p:nvSpPr>
        <p:spPr>
          <a:xfrm>
            <a:off x="7912099" y="800100"/>
            <a:ext cx="3493045" cy="5530362"/>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9"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5"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pic>
        <p:nvPicPr>
          <p:cNvPr id="16" name="Picture 15">
            <a:extLst>
              <a:ext uri="{FF2B5EF4-FFF2-40B4-BE49-F238E27FC236}">
                <a16:creationId xmlns:a16="http://schemas.microsoft.com/office/drawing/2014/main" id="{7F7AD353-FEF8-4CDF-A684-E80AF858CD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12" name="Slide Number Placeholder 5">
            <a:extLst>
              <a:ext uri="{FF2B5EF4-FFF2-40B4-BE49-F238E27FC236}">
                <a16:creationId xmlns:a16="http://schemas.microsoft.com/office/drawing/2014/main" id="{0C69E8A2-311E-4261-8E9C-EA3BBA01B591}"/>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19" name="Text Placeholder 3">
            <a:extLst>
              <a:ext uri="{FF2B5EF4-FFF2-40B4-BE49-F238E27FC236}">
                <a16:creationId xmlns:a16="http://schemas.microsoft.com/office/drawing/2014/main" id="{9E0F6019-B9EB-194A-A6EC-952CE7B981D8}"/>
              </a:ext>
            </a:extLst>
          </p:cNvPr>
          <p:cNvSpPr>
            <a:spLocks noGrp="1"/>
          </p:cNvSpPr>
          <p:nvPr>
            <p:ph type="body" sz="quarter" idx="30"/>
          </p:nvPr>
        </p:nvSpPr>
        <p:spPr>
          <a:xfrm>
            <a:off x="982663" y="988962"/>
            <a:ext cx="3282950" cy="5119738"/>
          </a:xfrm>
        </p:spPr>
        <p:txBody>
          <a:bodyPr/>
          <a:lstStyle>
            <a:lvl1pPr>
              <a:defRPr b="0"/>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3">
            <a:extLst>
              <a:ext uri="{FF2B5EF4-FFF2-40B4-BE49-F238E27FC236}">
                <a16:creationId xmlns:a16="http://schemas.microsoft.com/office/drawing/2014/main" id="{B767B2AA-0FC1-4C40-9A53-62ABC9264577}"/>
              </a:ext>
            </a:extLst>
          </p:cNvPr>
          <p:cNvSpPr>
            <a:spLocks noGrp="1"/>
          </p:cNvSpPr>
          <p:nvPr>
            <p:ph type="body" sz="quarter" idx="31"/>
          </p:nvPr>
        </p:nvSpPr>
        <p:spPr>
          <a:xfrm>
            <a:off x="4457383" y="988962"/>
            <a:ext cx="3282950" cy="5119738"/>
          </a:xfrm>
        </p:spPr>
        <p:txBody>
          <a:bodyPr/>
          <a:lstStyle>
            <a:lvl1pPr>
              <a:defRPr b="0"/>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3">
            <a:extLst>
              <a:ext uri="{FF2B5EF4-FFF2-40B4-BE49-F238E27FC236}">
                <a16:creationId xmlns:a16="http://schemas.microsoft.com/office/drawing/2014/main" id="{E7C338CA-5353-3641-AAB1-0D525072A626}"/>
              </a:ext>
            </a:extLst>
          </p:cNvPr>
          <p:cNvSpPr>
            <a:spLocks noGrp="1"/>
          </p:cNvSpPr>
          <p:nvPr>
            <p:ph type="body" sz="quarter" idx="32"/>
          </p:nvPr>
        </p:nvSpPr>
        <p:spPr>
          <a:xfrm>
            <a:off x="8081681" y="988962"/>
            <a:ext cx="3121179" cy="5119738"/>
          </a:xfrm>
        </p:spPr>
        <p:txBody>
          <a:bodyPr/>
          <a:lstStyle>
            <a:lvl1pPr>
              <a:defRPr b="0"/>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itle 1">
            <a:extLst>
              <a:ext uri="{FF2B5EF4-FFF2-40B4-BE49-F238E27FC236}">
                <a16:creationId xmlns:a16="http://schemas.microsoft.com/office/drawing/2014/main" id="{8CA7B4E4-BB47-EC43-8A33-7A8321C7164D}"/>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
        <p:nvSpPr>
          <p:cNvPr id="14" name="Footer Placeholder 4">
            <a:extLst>
              <a:ext uri="{FF2B5EF4-FFF2-40B4-BE49-F238E27FC236}">
                <a16:creationId xmlns:a16="http://schemas.microsoft.com/office/drawing/2014/main" id="{E3AD7FEF-544D-4D6F-88A8-50F43B2FE17E}"/>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23286959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THREE COLUMN SHADE">
    <p:spTree>
      <p:nvGrpSpPr>
        <p:cNvPr id="1" name=""/>
        <p:cNvGrpSpPr/>
        <p:nvPr/>
      </p:nvGrpSpPr>
      <p:grpSpPr>
        <a:xfrm>
          <a:off x="0" y="0"/>
          <a:ext cx="0" cy="0"/>
          <a:chOff x="0" y="0"/>
          <a:chExt cx="0" cy="0"/>
        </a:xfrm>
      </p:grpSpPr>
      <p:sp>
        <p:nvSpPr>
          <p:cNvPr id="9"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5"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pic>
        <p:nvPicPr>
          <p:cNvPr id="16" name="Picture 15">
            <a:extLst>
              <a:ext uri="{FF2B5EF4-FFF2-40B4-BE49-F238E27FC236}">
                <a16:creationId xmlns:a16="http://schemas.microsoft.com/office/drawing/2014/main" id="{7F7AD353-FEF8-4CDF-A684-E80AF858CD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12" name="Slide Number Placeholder 5">
            <a:extLst>
              <a:ext uri="{FF2B5EF4-FFF2-40B4-BE49-F238E27FC236}">
                <a16:creationId xmlns:a16="http://schemas.microsoft.com/office/drawing/2014/main" id="{0C69E8A2-311E-4261-8E9C-EA3BBA01B591}"/>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18" name="Rectangle 17">
            <a:extLst>
              <a:ext uri="{FF2B5EF4-FFF2-40B4-BE49-F238E27FC236}">
                <a16:creationId xmlns:a16="http://schemas.microsoft.com/office/drawing/2014/main" id="{1FB08E53-652A-7347-917F-71811E4625C0}"/>
              </a:ext>
            </a:extLst>
          </p:cNvPr>
          <p:cNvSpPr/>
          <p:nvPr userDrawn="1"/>
        </p:nvSpPr>
        <p:spPr>
          <a:xfrm>
            <a:off x="803275" y="800099"/>
            <a:ext cx="10585450" cy="5497257"/>
          </a:xfrm>
          <a:prstGeom prst="rect">
            <a:avLst/>
          </a:prstGeom>
          <a:solidFill>
            <a:srgbClr val="46266A">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3">
            <a:extLst>
              <a:ext uri="{FF2B5EF4-FFF2-40B4-BE49-F238E27FC236}">
                <a16:creationId xmlns:a16="http://schemas.microsoft.com/office/drawing/2014/main" id="{9E0F6019-B9EB-194A-A6EC-952CE7B981D8}"/>
              </a:ext>
            </a:extLst>
          </p:cNvPr>
          <p:cNvSpPr>
            <a:spLocks noGrp="1"/>
          </p:cNvSpPr>
          <p:nvPr>
            <p:ph type="body" sz="quarter" idx="30"/>
          </p:nvPr>
        </p:nvSpPr>
        <p:spPr>
          <a:xfrm>
            <a:off x="982663" y="988962"/>
            <a:ext cx="3282950" cy="5119738"/>
          </a:xfrm>
        </p:spPr>
        <p:txBody>
          <a:bodyPr/>
          <a:lstStyle>
            <a:lvl1pPr>
              <a:defRPr b="0"/>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3">
            <a:extLst>
              <a:ext uri="{FF2B5EF4-FFF2-40B4-BE49-F238E27FC236}">
                <a16:creationId xmlns:a16="http://schemas.microsoft.com/office/drawing/2014/main" id="{B767B2AA-0FC1-4C40-9A53-62ABC9264577}"/>
              </a:ext>
            </a:extLst>
          </p:cNvPr>
          <p:cNvSpPr>
            <a:spLocks noGrp="1"/>
          </p:cNvSpPr>
          <p:nvPr>
            <p:ph type="body" sz="quarter" idx="31"/>
          </p:nvPr>
        </p:nvSpPr>
        <p:spPr>
          <a:xfrm>
            <a:off x="4457383" y="988962"/>
            <a:ext cx="3282950" cy="5119738"/>
          </a:xfrm>
        </p:spPr>
        <p:txBody>
          <a:bodyPr/>
          <a:lstStyle>
            <a:lvl1pPr>
              <a:defRPr b="0"/>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3">
            <a:extLst>
              <a:ext uri="{FF2B5EF4-FFF2-40B4-BE49-F238E27FC236}">
                <a16:creationId xmlns:a16="http://schemas.microsoft.com/office/drawing/2014/main" id="{E7C338CA-5353-3641-AAB1-0D525072A626}"/>
              </a:ext>
            </a:extLst>
          </p:cNvPr>
          <p:cNvSpPr>
            <a:spLocks noGrp="1"/>
          </p:cNvSpPr>
          <p:nvPr>
            <p:ph type="body" sz="quarter" idx="32"/>
          </p:nvPr>
        </p:nvSpPr>
        <p:spPr>
          <a:xfrm>
            <a:off x="7919911" y="988962"/>
            <a:ext cx="3282950" cy="5119738"/>
          </a:xfrm>
        </p:spPr>
        <p:txBody>
          <a:bodyPr/>
          <a:lstStyle>
            <a:lvl1pPr>
              <a:defRPr b="0"/>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itle 1">
            <a:extLst>
              <a:ext uri="{FF2B5EF4-FFF2-40B4-BE49-F238E27FC236}">
                <a16:creationId xmlns:a16="http://schemas.microsoft.com/office/drawing/2014/main" id="{8CA7B4E4-BB47-EC43-8A33-7A8321C7164D}"/>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
        <p:nvSpPr>
          <p:cNvPr id="13" name="Footer Placeholder 4">
            <a:extLst>
              <a:ext uri="{FF2B5EF4-FFF2-40B4-BE49-F238E27FC236}">
                <a16:creationId xmlns:a16="http://schemas.microsoft.com/office/drawing/2014/main" id="{21307CAC-E29D-48A6-9855-83CB3683D66B}"/>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35381956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THREE COLUMN SHADE 2">
    <p:spTree>
      <p:nvGrpSpPr>
        <p:cNvPr id="1" name=""/>
        <p:cNvGrpSpPr/>
        <p:nvPr/>
      </p:nvGrpSpPr>
      <p:grpSpPr>
        <a:xfrm>
          <a:off x="0" y="0"/>
          <a:ext cx="0" cy="0"/>
          <a:chOff x="0" y="0"/>
          <a:chExt cx="0" cy="0"/>
        </a:xfrm>
      </p:grpSpPr>
      <p:sp>
        <p:nvSpPr>
          <p:cNvPr id="10" name="Rectangle 9"/>
          <p:cNvSpPr/>
          <p:nvPr userDrawn="1"/>
        </p:nvSpPr>
        <p:spPr>
          <a:xfrm>
            <a:off x="803275" y="800100"/>
            <a:ext cx="10585450" cy="5329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5"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157FA804-5500-4D2C-9757-B32CF5632034}"/>
              </a:ext>
            </a:extLst>
          </p:cNvPr>
          <p:cNvSpPr>
            <a:spLocks noGrp="1"/>
          </p:cNvSpPr>
          <p:nvPr>
            <p:ph type="body" sz="quarter" idx="23"/>
          </p:nvPr>
        </p:nvSpPr>
        <p:spPr>
          <a:xfrm>
            <a:off x="981885" y="985838"/>
            <a:ext cx="3283200" cy="4923625"/>
          </a:xfrm>
          <a:prstGeom prst="rect">
            <a:avLst/>
          </a:prstGeom>
        </p:spPr>
        <p:txBody>
          <a:bodyPr/>
          <a:lstStyle>
            <a:lvl1pPr>
              <a:defRPr sz="1400" b="0">
                <a:solidFill>
                  <a:schemeClr val="bg1"/>
                </a:solidFill>
                <a:latin typeface="Franklin Gothic Demi Cond" panose="020B0706030402020204" pitchFamily="34" charset="0"/>
              </a:defRPr>
            </a:lvl1pPr>
            <a:lvl2pPr>
              <a:defRPr sz="1200">
                <a:solidFill>
                  <a:schemeClr val="bg1"/>
                </a:solidFill>
                <a:latin typeface="Trebuchet MS" panose="020B0603020202020204" pitchFamily="34" charset="0"/>
              </a:defRPr>
            </a:lvl2pPr>
            <a:lvl3pPr>
              <a:defRPr sz="1100">
                <a:solidFill>
                  <a:schemeClr val="bg1"/>
                </a:solidFill>
                <a:latin typeface="Trebuchet MS" panose="020B0603020202020204" pitchFamily="34" charset="0"/>
              </a:defRPr>
            </a:lvl3pPr>
            <a:lvl4pPr>
              <a:defRPr sz="1050">
                <a:solidFill>
                  <a:schemeClr val="bg1"/>
                </a:solidFill>
                <a:latin typeface="Trebuchet MS" panose="020B0603020202020204" pitchFamily="34" charset="0"/>
              </a:defRPr>
            </a:lvl4pPr>
            <a:lvl5pPr>
              <a:defRPr sz="1050">
                <a:solidFill>
                  <a:schemeClr val="bg1"/>
                </a:solidFill>
                <a:latin typeface="Trebuchet MS" panose="020B0603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3">
            <a:extLst>
              <a:ext uri="{FF2B5EF4-FFF2-40B4-BE49-F238E27FC236}">
                <a16:creationId xmlns:a16="http://schemas.microsoft.com/office/drawing/2014/main" id="{040B263D-A203-4AE0-82E0-095F31854249}"/>
              </a:ext>
            </a:extLst>
          </p:cNvPr>
          <p:cNvSpPr>
            <a:spLocks noGrp="1"/>
          </p:cNvSpPr>
          <p:nvPr>
            <p:ph type="body" sz="quarter" idx="24"/>
          </p:nvPr>
        </p:nvSpPr>
        <p:spPr>
          <a:xfrm>
            <a:off x="4453142" y="985838"/>
            <a:ext cx="3283200" cy="4924125"/>
          </a:xfrm>
          <a:prstGeom prst="rect">
            <a:avLst/>
          </a:prstGeom>
        </p:spPr>
        <p:txBody>
          <a:bodyPr/>
          <a:lstStyle>
            <a:lvl1pPr>
              <a:defRPr sz="1400" b="0">
                <a:solidFill>
                  <a:schemeClr val="bg1"/>
                </a:solidFill>
                <a:latin typeface="Franklin Gothic Demi Cond" panose="020B0706030402020204" pitchFamily="34" charset="0"/>
              </a:defRPr>
            </a:lvl1pPr>
            <a:lvl2pPr>
              <a:defRPr sz="1200">
                <a:solidFill>
                  <a:schemeClr val="bg1"/>
                </a:solidFill>
                <a:latin typeface="Trebuchet MS" panose="020B0603020202020204" pitchFamily="34" charset="0"/>
              </a:defRPr>
            </a:lvl2pPr>
            <a:lvl3pPr>
              <a:defRPr sz="1100">
                <a:solidFill>
                  <a:schemeClr val="bg1"/>
                </a:solidFill>
                <a:latin typeface="Trebuchet MS" panose="020B0603020202020204" pitchFamily="34" charset="0"/>
              </a:defRPr>
            </a:lvl3pPr>
            <a:lvl4pPr>
              <a:defRPr sz="1050">
                <a:solidFill>
                  <a:schemeClr val="bg1"/>
                </a:solidFill>
                <a:latin typeface="Trebuchet MS" panose="020B0603020202020204" pitchFamily="34" charset="0"/>
              </a:defRPr>
            </a:lvl4pPr>
            <a:lvl5pPr>
              <a:defRPr sz="1050">
                <a:solidFill>
                  <a:schemeClr val="bg1"/>
                </a:solidFill>
                <a:latin typeface="Trebuchet MS" panose="020B0603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3">
            <a:extLst>
              <a:ext uri="{FF2B5EF4-FFF2-40B4-BE49-F238E27FC236}">
                <a16:creationId xmlns:a16="http://schemas.microsoft.com/office/drawing/2014/main" id="{4B259447-B257-4BD3-ADB3-DB149DDDFF96}"/>
              </a:ext>
            </a:extLst>
          </p:cNvPr>
          <p:cNvSpPr>
            <a:spLocks noGrp="1"/>
          </p:cNvSpPr>
          <p:nvPr>
            <p:ph type="body" sz="quarter" idx="25"/>
          </p:nvPr>
        </p:nvSpPr>
        <p:spPr>
          <a:xfrm>
            <a:off x="7924400" y="985838"/>
            <a:ext cx="3283200" cy="4928129"/>
          </a:xfrm>
          <a:prstGeom prst="rect">
            <a:avLst/>
          </a:prstGeom>
        </p:spPr>
        <p:txBody>
          <a:bodyPr/>
          <a:lstStyle>
            <a:lvl1pPr>
              <a:defRPr sz="1400" b="0">
                <a:solidFill>
                  <a:schemeClr val="bg1"/>
                </a:solidFill>
                <a:latin typeface="Franklin Gothic Demi Cond" panose="020B0706030402020204" pitchFamily="34" charset="0"/>
              </a:defRPr>
            </a:lvl1pPr>
            <a:lvl2pPr>
              <a:defRPr sz="1200">
                <a:solidFill>
                  <a:schemeClr val="bg1"/>
                </a:solidFill>
                <a:latin typeface="Trebuchet MS" panose="020B0603020202020204" pitchFamily="34" charset="0"/>
              </a:defRPr>
            </a:lvl2pPr>
            <a:lvl3pPr>
              <a:defRPr sz="1100">
                <a:solidFill>
                  <a:schemeClr val="bg1"/>
                </a:solidFill>
                <a:latin typeface="Trebuchet MS" panose="020B0603020202020204" pitchFamily="34" charset="0"/>
              </a:defRPr>
            </a:lvl3pPr>
            <a:lvl4pPr>
              <a:defRPr sz="1050">
                <a:solidFill>
                  <a:schemeClr val="bg1"/>
                </a:solidFill>
                <a:latin typeface="Trebuchet MS" panose="020B0603020202020204" pitchFamily="34" charset="0"/>
              </a:defRPr>
            </a:lvl4pPr>
            <a:lvl5pPr>
              <a:defRPr sz="1050">
                <a:solidFill>
                  <a:schemeClr val="bg1"/>
                </a:solidFill>
                <a:latin typeface="Trebuchet MS" panose="020B0603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6" name="Picture 15">
            <a:extLst>
              <a:ext uri="{FF2B5EF4-FFF2-40B4-BE49-F238E27FC236}">
                <a16:creationId xmlns:a16="http://schemas.microsoft.com/office/drawing/2014/main" id="{DDBE9F6F-73DA-4CED-8BA3-90DFE76D93D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17" name="Slide Number Placeholder 5">
            <a:extLst>
              <a:ext uri="{FF2B5EF4-FFF2-40B4-BE49-F238E27FC236}">
                <a16:creationId xmlns:a16="http://schemas.microsoft.com/office/drawing/2014/main" id="{853153A9-4048-4CB2-A213-D4C06EE96A7E}"/>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19" name="Title 1">
            <a:extLst>
              <a:ext uri="{FF2B5EF4-FFF2-40B4-BE49-F238E27FC236}">
                <a16:creationId xmlns:a16="http://schemas.microsoft.com/office/drawing/2014/main" id="{CD28FA26-24F9-294B-8776-BF8CF145FA05}"/>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
        <p:nvSpPr>
          <p:cNvPr id="12" name="Footer Placeholder 4">
            <a:extLst>
              <a:ext uri="{FF2B5EF4-FFF2-40B4-BE49-F238E27FC236}">
                <a16:creationId xmlns:a16="http://schemas.microsoft.com/office/drawing/2014/main" id="{F38A1B1D-887B-47F8-BB42-54A064C7DF16}"/>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26916111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NE COLUMN GRAPHIC">
    <p:spTree>
      <p:nvGrpSpPr>
        <p:cNvPr id="1" name=""/>
        <p:cNvGrpSpPr/>
        <p:nvPr/>
      </p:nvGrpSpPr>
      <p:grpSpPr>
        <a:xfrm>
          <a:off x="0" y="0"/>
          <a:ext cx="0" cy="0"/>
          <a:chOff x="0" y="0"/>
          <a:chExt cx="0" cy="0"/>
        </a:xfrm>
      </p:grpSpPr>
      <p:sp>
        <p:nvSpPr>
          <p:cNvPr id="10" name="Rectangle 9"/>
          <p:cNvSpPr/>
          <p:nvPr userDrawn="1"/>
        </p:nvSpPr>
        <p:spPr>
          <a:xfrm>
            <a:off x="803275" y="800100"/>
            <a:ext cx="5951989" cy="54972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5"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7" name="Slide Number Placeholder 5">
            <a:extLst>
              <a:ext uri="{FF2B5EF4-FFF2-40B4-BE49-F238E27FC236}">
                <a16:creationId xmlns:a16="http://schemas.microsoft.com/office/drawing/2014/main" id="{853153A9-4048-4CB2-A213-D4C06EE96A7E}"/>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12" name="Title 1">
            <a:extLst>
              <a:ext uri="{FF2B5EF4-FFF2-40B4-BE49-F238E27FC236}">
                <a16:creationId xmlns:a16="http://schemas.microsoft.com/office/drawing/2014/main" id="{B70AA004-35CA-E241-8254-80301437572B}"/>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
        <p:nvSpPr>
          <p:cNvPr id="18" name="Rectangle 17">
            <a:extLst>
              <a:ext uri="{FF2B5EF4-FFF2-40B4-BE49-F238E27FC236}">
                <a16:creationId xmlns:a16="http://schemas.microsoft.com/office/drawing/2014/main" id="{8974D126-B2BD-E349-BE38-98F6ED54E664}"/>
              </a:ext>
            </a:extLst>
          </p:cNvPr>
          <p:cNvSpPr/>
          <p:nvPr userDrawn="1"/>
        </p:nvSpPr>
        <p:spPr>
          <a:xfrm>
            <a:off x="6941127" y="800100"/>
            <a:ext cx="4447597" cy="5497256"/>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3">
            <a:extLst>
              <a:ext uri="{FF2B5EF4-FFF2-40B4-BE49-F238E27FC236}">
                <a16:creationId xmlns:a16="http://schemas.microsoft.com/office/drawing/2014/main" id="{924DC492-0F3B-624A-A912-D675CDE6DDE0}"/>
              </a:ext>
            </a:extLst>
          </p:cNvPr>
          <p:cNvSpPr>
            <a:spLocks noGrp="1"/>
          </p:cNvSpPr>
          <p:nvPr>
            <p:ph type="body" sz="quarter" idx="32"/>
          </p:nvPr>
        </p:nvSpPr>
        <p:spPr>
          <a:xfrm>
            <a:off x="7107382" y="987546"/>
            <a:ext cx="4095479" cy="5309810"/>
          </a:xfrm>
        </p:spPr>
        <p:txBody>
          <a:bodyPr/>
          <a:lstStyle>
            <a:lvl1pPr>
              <a:defRPr b="0"/>
            </a:lvl1pPr>
          </a:lstStyle>
          <a:p>
            <a:pPr lvl="0"/>
            <a:r>
              <a:rPr lang="en-US" dirty="0"/>
              <a:t>Edit Master text styles</a:t>
            </a:r>
          </a:p>
          <a:p>
            <a:pPr lvl="1"/>
            <a:r>
              <a:rPr lang="en-US" dirty="0"/>
              <a:t>Second level</a:t>
            </a:r>
          </a:p>
        </p:txBody>
      </p:sp>
      <p:sp>
        <p:nvSpPr>
          <p:cNvPr id="13" name="Footer Placeholder 4">
            <a:extLst>
              <a:ext uri="{FF2B5EF4-FFF2-40B4-BE49-F238E27FC236}">
                <a16:creationId xmlns:a16="http://schemas.microsoft.com/office/drawing/2014/main" id="{41F659CF-D0C1-45C4-AC38-B6080C2B3940}"/>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15830694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TWO COLUMN GRAPHIC">
    <p:spTree>
      <p:nvGrpSpPr>
        <p:cNvPr id="1" name=""/>
        <p:cNvGrpSpPr/>
        <p:nvPr/>
      </p:nvGrpSpPr>
      <p:grpSpPr>
        <a:xfrm>
          <a:off x="0" y="0"/>
          <a:ext cx="0" cy="0"/>
          <a:chOff x="0" y="0"/>
          <a:chExt cx="0" cy="0"/>
        </a:xfrm>
      </p:grpSpPr>
      <p:sp>
        <p:nvSpPr>
          <p:cNvPr id="9"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5"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2" name="Slide Number Placeholder 5">
            <a:extLst>
              <a:ext uri="{FF2B5EF4-FFF2-40B4-BE49-F238E27FC236}">
                <a16:creationId xmlns:a16="http://schemas.microsoft.com/office/drawing/2014/main" id="{0C69E8A2-311E-4261-8E9C-EA3BBA01B591}"/>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18" name="Rectangle 17">
            <a:extLst>
              <a:ext uri="{FF2B5EF4-FFF2-40B4-BE49-F238E27FC236}">
                <a16:creationId xmlns:a16="http://schemas.microsoft.com/office/drawing/2014/main" id="{1FB08E53-652A-7347-917F-71811E4625C0}"/>
              </a:ext>
            </a:extLst>
          </p:cNvPr>
          <p:cNvSpPr/>
          <p:nvPr userDrawn="1"/>
        </p:nvSpPr>
        <p:spPr>
          <a:xfrm>
            <a:off x="803275" y="800099"/>
            <a:ext cx="3474530" cy="54972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3">
            <a:extLst>
              <a:ext uri="{FF2B5EF4-FFF2-40B4-BE49-F238E27FC236}">
                <a16:creationId xmlns:a16="http://schemas.microsoft.com/office/drawing/2014/main" id="{B767B2AA-0FC1-4C40-9A53-62ABC9264577}"/>
              </a:ext>
            </a:extLst>
          </p:cNvPr>
          <p:cNvSpPr>
            <a:spLocks noGrp="1"/>
          </p:cNvSpPr>
          <p:nvPr>
            <p:ph type="body" sz="quarter" idx="31"/>
          </p:nvPr>
        </p:nvSpPr>
        <p:spPr>
          <a:xfrm>
            <a:off x="4457383" y="988962"/>
            <a:ext cx="3282950" cy="5119738"/>
          </a:xfrm>
        </p:spPr>
        <p:txBody>
          <a:bodyPr/>
          <a:lstStyle>
            <a:lvl1pPr>
              <a:defRPr b="0"/>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3">
            <a:extLst>
              <a:ext uri="{FF2B5EF4-FFF2-40B4-BE49-F238E27FC236}">
                <a16:creationId xmlns:a16="http://schemas.microsoft.com/office/drawing/2014/main" id="{E7C338CA-5353-3641-AAB1-0D525072A626}"/>
              </a:ext>
            </a:extLst>
          </p:cNvPr>
          <p:cNvSpPr>
            <a:spLocks noGrp="1"/>
          </p:cNvSpPr>
          <p:nvPr>
            <p:ph type="body" sz="quarter" idx="32"/>
          </p:nvPr>
        </p:nvSpPr>
        <p:spPr>
          <a:xfrm>
            <a:off x="7919911" y="988962"/>
            <a:ext cx="3282950" cy="5119738"/>
          </a:xfrm>
        </p:spPr>
        <p:txBody>
          <a:bodyPr/>
          <a:lstStyle>
            <a:lvl1pPr>
              <a:defRPr b="0"/>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E9C6621B-3DF2-364D-9086-495D43DB9A66}"/>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
        <p:nvSpPr>
          <p:cNvPr id="10" name="Footer Placeholder 4">
            <a:extLst>
              <a:ext uri="{FF2B5EF4-FFF2-40B4-BE49-F238E27FC236}">
                <a16:creationId xmlns:a16="http://schemas.microsoft.com/office/drawing/2014/main" id="{549F37B2-86B5-4C61-9528-7B8697E1CE40}"/>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35150714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DEBAR ONE COLUMN GRAPHIC NO HEADIN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4DD31EC-4F84-5E40-855C-F048C9958915}"/>
              </a:ext>
            </a:extLst>
          </p:cNvPr>
          <p:cNvSpPr/>
          <p:nvPr userDrawn="1"/>
        </p:nvSpPr>
        <p:spPr>
          <a:xfrm>
            <a:off x="803275" y="800099"/>
            <a:ext cx="3474530" cy="5497257"/>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11"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1"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pic>
        <p:nvPicPr>
          <p:cNvPr id="24" name="Picture 23">
            <a:extLst>
              <a:ext uri="{FF2B5EF4-FFF2-40B4-BE49-F238E27FC236}">
                <a16:creationId xmlns:a16="http://schemas.microsoft.com/office/drawing/2014/main" id="{A8374C3D-4DAD-4249-882A-737005D136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25" name="Slide Number Placeholder 5">
            <a:extLst>
              <a:ext uri="{FF2B5EF4-FFF2-40B4-BE49-F238E27FC236}">
                <a16:creationId xmlns:a16="http://schemas.microsoft.com/office/drawing/2014/main" id="{894419E4-30AD-4DF5-AA33-433F91829A5E}"/>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36" name="Text Placeholder 3">
            <a:extLst>
              <a:ext uri="{FF2B5EF4-FFF2-40B4-BE49-F238E27FC236}">
                <a16:creationId xmlns:a16="http://schemas.microsoft.com/office/drawing/2014/main" id="{7CE20802-070D-7149-A74E-9390DBF65B02}"/>
              </a:ext>
            </a:extLst>
          </p:cNvPr>
          <p:cNvSpPr>
            <a:spLocks noGrp="1"/>
          </p:cNvSpPr>
          <p:nvPr>
            <p:ph type="body" sz="quarter" idx="31"/>
          </p:nvPr>
        </p:nvSpPr>
        <p:spPr>
          <a:xfrm>
            <a:off x="4457383" y="800097"/>
            <a:ext cx="3282950" cy="5497257"/>
          </a:xfrm>
        </p:spPr>
        <p:txBody>
          <a:bodyPr/>
          <a:lstStyle>
            <a:lvl1pPr>
              <a:defRPr b="0"/>
            </a:lvl1pPr>
          </a:lstStyle>
          <a:p>
            <a:pPr lvl="0"/>
            <a:r>
              <a:rPr lang="en-US" dirty="0"/>
              <a:t>Edit Master text styles</a:t>
            </a:r>
          </a:p>
          <a:p>
            <a:pPr lvl="1"/>
            <a:r>
              <a:rPr lang="en-US" dirty="0"/>
              <a:t>Second level</a:t>
            </a:r>
          </a:p>
        </p:txBody>
      </p:sp>
      <p:sp>
        <p:nvSpPr>
          <p:cNvPr id="15" name="Rectangle 14">
            <a:extLst>
              <a:ext uri="{FF2B5EF4-FFF2-40B4-BE49-F238E27FC236}">
                <a16:creationId xmlns:a16="http://schemas.microsoft.com/office/drawing/2014/main" id="{BFFD208A-96DB-2049-94F1-47C3EAAF87D6}"/>
              </a:ext>
            </a:extLst>
          </p:cNvPr>
          <p:cNvSpPr/>
          <p:nvPr userDrawn="1"/>
        </p:nvSpPr>
        <p:spPr>
          <a:xfrm>
            <a:off x="7912099" y="800100"/>
            <a:ext cx="3493045" cy="5530362"/>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0" name="Text Placeholder 3">
            <a:extLst>
              <a:ext uri="{FF2B5EF4-FFF2-40B4-BE49-F238E27FC236}">
                <a16:creationId xmlns:a16="http://schemas.microsoft.com/office/drawing/2014/main" id="{40523E50-53C6-E043-8A01-C909821174CA}"/>
              </a:ext>
            </a:extLst>
          </p:cNvPr>
          <p:cNvSpPr>
            <a:spLocks noGrp="1"/>
          </p:cNvSpPr>
          <p:nvPr>
            <p:ph type="body" sz="quarter" idx="30"/>
          </p:nvPr>
        </p:nvSpPr>
        <p:spPr>
          <a:xfrm>
            <a:off x="803275" y="800098"/>
            <a:ext cx="3474530" cy="5497257"/>
          </a:xfrm>
        </p:spPr>
        <p:txBody>
          <a:bodyPr lIns="180000" tIns="180000" rIns="180000" bIns="180000"/>
          <a:lstStyle>
            <a:lvl1pPr>
              <a:spcAft>
                <a:spcPts val="1200"/>
              </a:spcAft>
              <a:defRPr sz="2400" b="0"/>
            </a:lvl1pPr>
            <a:lvl2pPr>
              <a:spcAft>
                <a:spcPts val="1200"/>
              </a:spcAft>
              <a:defRPr sz="1800" b="0" i="0">
                <a:latin typeface="+mj-lt"/>
              </a:defRPr>
            </a:lvl2pPr>
            <a:lvl3pPr>
              <a:defRPr sz="1600" b="0" i="0">
                <a:solidFill>
                  <a:schemeClr val="accent1"/>
                </a:solidFill>
                <a:latin typeface="+mj-lt"/>
              </a:defRPr>
            </a:lvl3pPr>
          </a:lstStyle>
          <a:p>
            <a:pPr lvl="0"/>
            <a:r>
              <a:rPr lang="en-US" dirty="0"/>
              <a:t>Edit Master text styles</a:t>
            </a:r>
          </a:p>
          <a:p>
            <a:pPr lvl="1"/>
            <a:r>
              <a:rPr lang="en-US" dirty="0"/>
              <a:t>Second level</a:t>
            </a:r>
          </a:p>
          <a:p>
            <a:pPr lvl="2"/>
            <a:r>
              <a:rPr lang="en-US" dirty="0"/>
              <a:t>Third level</a:t>
            </a:r>
          </a:p>
        </p:txBody>
      </p:sp>
      <p:sp>
        <p:nvSpPr>
          <p:cNvPr id="12" name="Title 1">
            <a:extLst>
              <a:ext uri="{FF2B5EF4-FFF2-40B4-BE49-F238E27FC236}">
                <a16:creationId xmlns:a16="http://schemas.microsoft.com/office/drawing/2014/main" id="{15A83AA6-3A5B-459C-83C4-2B53C84AE50F}"/>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
        <p:nvSpPr>
          <p:cNvPr id="14" name="Text Placeholder 3">
            <a:extLst>
              <a:ext uri="{FF2B5EF4-FFF2-40B4-BE49-F238E27FC236}">
                <a16:creationId xmlns:a16="http://schemas.microsoft.com/office/drawing/2014/main" id="{CBF91DFE-9A08-4B91-80F1-EDCF488169F3}"/>
              </a:ext>
            </a:extLst>
          </p:cNvPr>
          <p:cNvSpPr>
            <a:spLocks noGrp="1"/>
          </p:cNvSpPr>
          <p:nvPr>
            <p:ph type="body" sz="quarter" idx="32"/>
          </p:nvPr>
        </p:nvSpPr>
        <p:spPr>
          <a:xfrm>
            <a:off x="7930614" y="804821"/>
            <a:ext cx="3474530" cy="5497257"/>
          </a:xfrm>
        </p:spPr>
        <p:txBody>
          <a:bodyPr lIns="180000" tIns="180000" rIns="180000" bIns="180000"/>
          <a:lstStyle>
            <a:lvl1pPr>
              <a:spcAft>
                <a:spcPts val="1200"/>
              </a:spcAft>
              <a:defRPr sz="2400" b="0"/>
            </a:lvl1pPr>
            <a:lvl2pPr>
              <a:spcAft>
                <a:spcPts val="1200"/>
              </a:spcAft>
              <a:defRPr sz="1800" b="0" i="0">
                <a:latin typeface="+mj-lt"/>
              </a:defRPr>
            </a:lvl2pPr>
            <a:lvl3pPr>
              <a:defRPr sz="1600" b="0" i="0">
                <a:solidFill>
                  <a:schemeClr val="accent1"/>
                </a:solidFill>
                <a:latin typeface="+mj-lt"/>
              </a:defRPr>
            </a:lvl3pPr>
          </a:lstStyle>
          <a:p>
            <a:pPr lvl="0"/>
            <a:r>
              <a:rPr lang="en-US" dirty="0"/>
              <a:t>Edit Master text styles</a:t>
            </a:r>
          </a:p>
          <a:p>
            <a:pPr lvl="1"/>
            <a:r>
              <a:rPr lang="en-US" dirty="0"/>
              <a:t>Second level</a:t>
            </a:r>
          </a:p>
          <a:p>
            <a:pPr lvl="2"/>
            <a:r>
              <a:rPr lang="en-US" dirty="0"/>
              <a:t>Third level</a:t>
            </a:r>
          </a:p>
        </p:txBody>
      </p:sp>
      <p:sp>
        <p:nvSpPr>
          <p:cNvPr id="13" name="Footer Placeholder 4">
            <a:extLst>
              <a:ext uri="{FF2B5EF4-FFF2-40B4-BE49-F238E27FC236}">
                <a16:creationId xmlns:a16="http://schemas.microsoft.com/office/drawing/2014/main" id="{5570C4E8-19AD-4A96-AE2D-CD2A3A075BB9}"/>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12329947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IDEBAR ONE COLUMN NO HEADIN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4DD31EC-4F84-5E40-855C-F048C9958915}"/>
              </a:ext>
            </a:extLst>
          </p:cNvPr>
          <p:cNvSpPr/>
          <p:nvPr userDrawn="1"/>
        </p:nvSpPr>
        <p:spPr>
          <a:xfrm>
            <a:off x="803275" y="800099"/>
            <a:ext cx="3474530" cy="5497257"/>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11"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1"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pic>
        <p:nvPicPr>
          <p:cNvPr id="24" name="Picture 23">
            <a:extLst>
              <a:ext uri="{FF2B5EF4-FFF2-40B4-BE49-F238E27FC236}">
                <a16:creationId xmlns:a16="http://schemas.microsoft.com/office/drawing/2014/main" id="{A8374C3D-4DAD-4249-882A-737005D136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25" name="Slide Number Placeholder 5">
            <a:extLst>
              <a:ext uri="{FF2B5EF4-FFF2-40B4-BE49-F238E27FC236}">
                <a16:creationId xmlns:a16="http://schemas.microsoft.com/office/drawing/2014/main" id="{894419E4-30AD-4DF5-AA33-433F91829A5E}"/>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35" name="Text Placeholder 3">
            <a:extLst>
              <a:ext uri="{FF2B5EF4-FFF2-40B4-BE49-F238E27FC236}">
                <a16:creationId xmlns:a16="http://schemas.microsoft.com/office/drawing/2014/main" id="{1CE84647-BC21-3B4A-AE13-37F0F39DB41F}"/>
              </a:ext>
            </a:extLst>
          </p:cNvPr>
          <p:cNvSpPr>
            <a:spLocks noGrp="1"/>
          </p:cNvSpPr>
          <p:nvPr>
            <p:ph type="body" sz="quarter" idx="30"/>
          </p:nvPr>
        </p:nvSpPr>
        <p:spPr>
          <a:xfrm>
            <a:off x="803275" y="800098"/>
            <a:ext cx="3474530" cy="5497257"/>
          </a:xfrm>
        </p:spPr>
        <p:txBody>
          <a:bodyPr lIns="180000" tIns="180000" rIns="180000" bIns="180000"/>
          <a:lstStyle>
            <a:lvl1pPr>
              <a:spcAft>
                <a:spcPts val="1200"/>
              </a:spcAft>
              <a:defRPr sz="2400" b="0"/>
            </a:lvl1pPr>
            <a:lvl2pPr>
              <a:spcAft>
                <a:spcPts val="1200"/>
              </a:spcAft>
              <a:defRPr sz="1800" b="0" i="0">
                <a:latin typeface="+mj-lt"/>
              </a:defRPr>
            </a:lvl2pPr>
            <a:lvl3pPr>
              <a:defRPr sz="1600" b="0" i="0">
                <a:solidFill>
                  <a:schemeClr val="accent1"/>
                </a:solidFill>
                <a:latin typeface="+mj-lt"/>
              </a:defRPr>
            </a:lvl3pPr>
          </a:lstStyle>
          <a:p>
            <a:pPr lvl="0"/>
            <a:r>
              <a:rPr lang="en-US" dirty="0"/>
              <a:t>Edit Master text styles</a:t>
            </a:r>
          </a:p>
          <a:p>
            <a:pPr lvl="1"/>
            <a:r>
              <a:rPr lang="en-US" dirty="0"/>
              <a:t>Second level</a:t>
            </a:r>
          </a:p>
          <a:p>
            <a:pPr lvl="2"/>
            <a:r>
              <a:rPr lang="en-US" dirty="0"/>
              <a:t>Third level</a:t>
            </a:r>
          </a:p>
        </p:txBody>
      </p:sp>
      <p:sp>
        <p:nvSpPr>
          <p:cNvPr id="9" name="Text Placeholder 3">
            <a:extLst>
              <a:ext uri="{FF2B5EF4-FFF2-40B4-BE49-F238E27FC236}">
                <a16:creationId xmlns:a16="http://schemas.microsoft.com/office/drawing/2014/main" id="{0591E942-8952-264D-B8A6-147F7FCFC0BB}"/>
              </a:ext>
            </a:extLst>
          </p:cNvPr>
          <p:cNvSpPr>
            <a:spLocks noGrp="1"/>
          </p:cNvSpPr>
          <p:nvPr>
            <p:ph type="body" sz="quarter" idx="31"/>
          </p:nvPr>
        </p:nvSpPr>
        <p:spPr>
          <a:xfrm>
            <a:off x="4457382" y="800097"/>
            <a:ext cx="6931341" cy="5497257"/>
          </a:xfrm>
        </p:spPr>
        <p:txBody>
          <a:bodyPr/>
          <a:lstStyle>
            <a:lvl1pPr>
              <a:defRPr sz="1600" b="0"/>
            </a:lvl1pPr>
          </a:lstStyle>
          <a:p>
            <a:pPr lvl="0"/>
            <a:r>
              <a:rPr lang="en-US" dirty="0"/>
              <a:t>Edit Master text styles</a:t>
            </a:r>
          </a:p>
          <a:p>
            <a:pPr lvl="1"/>
            <a:r>
              <a:rPr lang="en-US" dirty="0"/>
              <a:t>Second level</a:t>
            </a:r>
          </a:p>
        </p:txBody>
      </p:sp>
      <p:sp>
        <p:nvSpPr>
          <p:cNvPr id="10" name="Title 1">
            <a:extLst>
              <a:ext uri="{FF2B5EF4-FFF2-40B4-BE49-F238E27FC236}">
                <a16:creationId xmlns:a16="http://schemas.microsoft.com/office/drawing/2014/main" id="{5E0E132F-B5C5-4D47-8E97-6D9D4822A324}"/>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
        <p:nvSpPr>
          <p:cNvPr id="12" name="Footer Placeholder 4">
            <a:extLst>
              <a:ext uri="{FF2B5EF4-FFF2-40B4-BE49-F238E27FC236}">
                <a16:creationId xmlns:a16="http://schemas.microsoft.com/office/drawing/2014/main" id="{9DE6152C-AA6B-45B4-BFB1-C6B056514965}"/>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3272900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 2">
    <p:bg>
      <p:bgPr>
        <a:solidFill>
          <a:schemeClr val="tx2"/>
        </a:solidFill>
        <a:effectLst/>
      </p:bgPr>
    </p:bg>
    <p:spTree>
      <p:nvGrpSpPr>
        <p:cNvPr id="1" name=""/>
        <p:cNvGrpSpPr/>
        <p:nvPr/>
      </p:nvGrpSpPr>
      <p:grpSpPr>
        <a:xfrm>
          <a:off x="0" y="0"/>
          <a:ext cx="0" cy="0"/>
          <a:chOff x="0" y="0"/>
          <a:chExt cx="0" cy="0"/>
        </a:xfrm>
      </p:grpSpPr>
      <p:sp>
        <p:nvSpPr>
          <p:cNvPr id="67" name="Picture Placeholder 2">
            <a:extLst>
              <a:ext uri="{FF2B5EF4-FFF2-40B4-BE49-F238E27FC236}">
                <a16:creationId xmlns:a16="http://schemas.microsoft.com/office/drawing/2014/main" id="{53AC4D44-95AD-2945-8EF5-1BAA1248E1BB}"/>
              </a:ext>
            </a:extLst>
          </p:cNvPr>
          <p:cNvSpPr>
            <a:spLocks noGrp="1"/>
          </p:cNvSpPr>
          <p:nvPr>
            <p:ph type="pic" idx="1"/>
          </p:nvPr>
        </p:nvSpPr>
        <p:spPr>
          <a:xfrm>
            <a:off x="0" y="799747"/>
            <a:ext cx="2034000" cy="40716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9" name="Picture Placeholder 2">
            <a:extLst>
              <a:ext uri="{FF2B5EF4-FFF2-40B4-BE49-F238E27FC236}">
                <a16:creationId xmlns:a16="http://schemas.microsoft.com/office/drawing/2014/main" id="{8BD4C71F-1982-5E44-BAB2-CCEAA8FB6666}"/>
              </a:ext>
            </a:extLst>
          </p:cNvPr>
          <p:cNvSpPr>
            <a:spLocks noGrp="1"/>
          </p:cNvSpPr>
          <p:nvPr>
            <p:ph type="pic" idx="11"/>
          </p:nvPr>
        </p:nvSpPr>
        <p:spPr>
          <a:xfrm>
            <a:off x="2031600" y="799747"/>
            <a:ext cx="2034000" cy="20340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0" name="Picture Placeholder 2">
            <a:extLst>
              <a:ext uri="{FF2B5EF4-FFF2-40B4-BE49-F238E27FC236}">
                <a16:creationId xmlns:a16="http://schemas.microsoft.com/office/drawing/2014/main" id="{E00BAC72-27BB-814A-8A51-0F18F51E77A3}"/>
              </a:ext>
            </a:extLst>
          </p:cNvPr>
          <p:cNvSpPr>
            <a:spLocks noGrp="1"/>
          </p:cNvSpPr>
          <p:nvPr>
            <p:ph type="pic" idx="12"/>
          </p:nvPr>
        </p:nvSpPr>
        <p:spPr>
          <a:xfrm>
            <a:off x="2031600" y="2833747"/>
            <a:ext cx="2034000" cy="20340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1" name="Picture Placeholder 2">
            <a:extLst>
              <a:ext uri="{FF2B5EF4-FFF2-40B4-BE49-F238E27FC236}">
                <a16:creationId xmlns:a16="http://schemas.microsoft.com/office/drawing/2014/main" id="{2E31BC88-58BA-7D43-8417-68BEE943CC58}"/>
              </a:ext>
            </a:extLst>
          </p:cNvPr>
          <p:cNvSpPr>
            <a:spLocks noGrp="1"/>
          </p:cNvSpPr>
          <p:nvPr>
            <p:ph type="pic" idx="13"/>
          </p:nvPr>
        </p:nvSpPr>
        <p:spPr>
          <a:xfrm>
            <a:off x="4063200" y="799747"/>
            <a:ext cx="2034000" cy="40716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3" name="Picture Placeholder 2">
            <a:extLst>
              <a:ext uri="{FF2B5EF4-FFF2-40B4-BE49-F238E27FC236}">
                <a16:creationId xmlns:a16="http://schemas.microsoft.com/office/drawing/2014/main" id="{71C81128-096C-D740-A527-F1A765754E95}"/>
              </a:ext>
            </a:extLst>
          </p:cNvPr>
          <p:cNvSpPr>
            <a:spLocks noGrp="1"/>
          </p:cNvSpPr>
          <p:nvPr>
            <p:ph type="pic" idx="15"/>
          </p:nvPr>
        </p:nvSpPr>
        <p:spPr>
          <a:xfrm>
            <a:off x="6094800" y="799747"/>
            <a:ext cx="2034000" cy="20340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4" name="Picture Placeholder 2">
            <a:extLst>
              <a:ext uri="{FF2B5EF4-FFF2-40B4-BE49-F238E27FC236}">
                <a16:creationId xmlns:a16="http://schemas.microsoft.com/office/drawing/2014/main" id="{B9FC4017-32B2-504D-80C2-271B2E290F67}"/>
              </a:ext>
            </a:extLst>
          </p:cNvPr>
          <p:cNvSpPr>
            <a:spLocks noGrp="1"/>
          </p:cNvSpPr>
          <p:nvPr>
            <p:ph type="pic" idx="16"/>
          </p:nvPr>
        </p:nvSpPr>
        <p:spPr>
          <a:xfrm>
            <a:off x="6094800" y="2833747"/>
            <a:ext cx="2034000" cy="20340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5" name="Picture Placeholder 2">
            <a:extLst>
              <a:ext uri="{FF2B5EF4-FFF2-40B4-BE49-F238E27FC236}">
                <a16:creationId xmlns:a16="http://schemas.microsoft.com/office/drawing/2014/main" id="{C6EDEDC5-EDA9-6344-A076-B9B328D2B040}"/>
              </a:ext>
            </a:extLst>
          </p:cNvPr>
          <p:cNvSpPr>
            <a:spLocks noGrp="1"/>
          </p:cNvSpPr>
          <p:nvPr>
            <p:ph type="pic" idx="17"/>
          </p:nvPr>
        </p:nvSpPr>
        <p:spPr>
          <a:xfrm>
            <a:off x="8126400" y="799747"/>
            <a:ext cx="2034000" cy="40716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7" name="Picture Placeholder 2">
            <a:extLst>
              <a:ext uri="{FF2B5EF4-FFF2-40B4-BE49-F238E27FC236}">
                <a16:creationId xmlns:a16="http://schemas.microsoft.com/office/drawing/2014/main" id="{FCE4AD5F-1C74-604E-A113-6899951490EE}"/>
              </a:ext>
            </a:extLst>
          </p:cNvPr>
          <p:cNvSpPr>
            <a:spLocks noGrp="1"/>
          </p:cNvSpPr>
          <p:nvPr>
            <p:ph type="pic" idx="19"/>
          </p:nvPr>
        </p:nvSpPr>
        <p:spPr>
          <a:xfrm>
            <a:off x="10158000" y="799747"/>
            <a:ext cx="2034000" cy="20340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8" name="Picture Placeholder 2">
            <a:extLst>
              <a:ext uri="{FF2B5EF4-FFF2-40B4-BE49-F238E27FC236}">
                <a16:creationId xmlns:a16="http://schemas.microsoft.com/office/drawing/2014/main" id="{0B157158-3C18-2143-885C-1DFB262B110F}"/>
              </a:ext>
            </a:extLst>
          </p:cNvPr>
          <p:cNvSpPr>
            <a:spLocks noGrp="1"/>
          </p:cNvSpPr>
          <p:nvPr>
            <p:ph type="pic" idx="20"/>
          </p:nvPr>
        </p:nvSpPr>
        <p:spPr>
          <a:xfrm>
            <a:off x="10158000" y="2833747"/>
            <a:ext cx="2034000" cy="20340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pic>
        <p:nvPicPr>
          <p:cNvPr id="95" name="Picture 94">
            <a:extLst>
              <a:ext uri="{FF2B5EF4-FFF2-40B4-BE49-F238E27FC236}">
                <a16:creationId xmlns:a16="http://schemas.microsoft.com/office/drawing/2014/main" id="{B11F07D8-1D81-3043-B5E3-4C53BD89CB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688" y="47251"/>
            <a:ext cx="705600" cy="705600"/>
          </a:xfrm>
          <a:prstGeom prst="rect">
            <a:avLst/>
          </a:prstGeom>
        </p:spPr>
      </p:pic>
      <p:sp>
        <p:nvSpPr>
          <p:cNvPr id="96" name="Picture Placeholder 2">
            <a:extLst>
              <a:ext uri="{FF2B5EF4-FFF2-40B4-BE49-F238E27FC236}">
                <a16:creationId xmlns:a16="http://schemas.microsoft.com/office/drawing/2014/main" id="{9BCBE52E-4D6A-4B4A-AAE3-B7FCA62826CE}"/>
              </a:ext>
            </a:extLst>
          </p:cNvPr>
          <p:cNvSpPr>
            <a:spLocks noGrp="1"/>
          </p:cNvSpPr>
          <p:nvPr>
            <p:ph type="pic" idx="21"/>
          </p:nvPr>
        </p:nvSpPr>
        <p:spPr>
          <a:xfrm>
            <a:off x="806400" y="1"/>
            <a:ext cx="800931" cy="8001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92" name="Rectangle 91">
            <a:extLst>
              <a:ext uri="{FF2B5EF4-FFF2-40B4-BE49-F238E27FC236}">
                <a16:creationId xmlns:a16="http://schemas.microsoft.com/office/drawing/2014/main" id="{A6768FD2-85B4-7545-A27D-3D158D88E5C8}"/>
              </a:ext>
            </a:extLst>
          </p:cNvPr>
          <p:cNvSpPr/>
          <p:nvPr userDrawn="1"/>
        </p:nvSpPr>
        <p:spPr>
          <a:xfrm>
            <a:off x="4063200" y="4861441"/>
            <a:ext cx="8137110" cy="1418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Title 1">
            <a:extLst>
              <a:ext uri="{FF2B5EF4-FFF2-40B4-BE49-F238E27FC236}">
                <a16:creationId xmlns:a16="http://schemas.microsoft.com/office/drawing/2014/main" id="{63CD9AA6-7642-2E42-8C5B-252146583238}"/>
              </a:ext>
            </a:extLst>
          </p:cNvPr>
          <p:cNvSpPr>
            <a:spLocks noGrp="1"/>
          </p:cNvSpPr>
          <p:nvPr>
            <p:ph type="title" hasCustomPrompt="1"/>
          </p:nvPr>
        </p:nvSpPr>
        <p:spPr>
          <a:xfrm>
            <a:off x="4063201" y="4861923"/>
            <a:ext cx="7325524" cy="487522"/>
          </a:xfrm>
          <a:prstGeom prst="rect">
            <a:avLst/>
          </a:prstGeom>
        </p:spPr>
        <p:txBody>
          <a:bodyPr lIns="180000" tIns="180000" rIns="0" bIns="0"/>
          <a:lstStyle>
            <a:lvl1pPr>
              <a:defRPr sz="2400">
                <a:solidFill>
                  <a:schemeClr val="tx2"/>
                </a:solidFill>
                <a:latin typeface="Franklin Gothic Demi Cond" panose="020B0706030402020204" pitchFamily="34" charset="0"/>
              </a:defRPr>
            </a:lvl1pPr>
          </a:lstStyle>
          <a:p>
            <a:r>
              <a:rPr lang="en-US" dirty="0"/>
              <a:t>CLICK TO EDIT MASTER TITLE STYLE</a:t>
            </a:r>
          </a:p>
        </p:txBody>
      </p:sp>
      <p:sp>
        <p:nvSpPr>
          <p:cNvPr id="98" name="Text Placeholder 5">
            <a:extLst>
              <a:ext uri="{FF2B5EF4-FFF2-40B4-BE49-F238E27FC236}">
                <a16:creationId xmlns:a16="http://schemas.microsoft.com/office/drawing/2014/main" id="{ADC41F5F-E3C9-9D4C-9FC4-DF9635037BA2}"/>
              </a:ext>
            </a:extLst>
          </p:cNvPr>
          <p:cNvSpPr>
            <a:spLocks noGrp="1"/>
          </p:cNvSpPr>
          <p:nvPr>
            <p:ph type="body" sz="quarter" idx="22"/>
          </p:nvPr>
        </p:nvSpPr>
        <p:spPr>
          <a:xfrm>
            <a:off x="4063199" y="5538734"/>
            <a:ext cx="4253302" cy="552450"/>
          </a:xfrm>
          <a:prstGeom prst="rect">
            <a:avLst/>
          </a:prstGeom>
        </p:spPr>
        <p:txBody>
          <a:bodyPr lIns="180000" tIns="0" rIns="0" bIns="0"/>
          <a:lstStyle>
            <a:lvl1pPr marL="0" indent="0">
              <a:buNone/>
              <a:defRPr sz="1800" i="1">
                <a:solidFill>
                  <a:schemeClr val="tx2"/>
                </a:solidFill>
              </a:defRPr>
            </a:lvl1pPr>
            <a:lvl2pPr marL="457200" indent="0">
              <a:buNone/>
              <a:defRPr sz="1600">
                <a:solidFill>
                  <a:schemeClr val="tx2"/>
                </a:solidFill>
              </a:defRPr>
            </a:lvl2pPr>
            <a:lvl3pPr marL="914400" indent="0">
              <a:buNone/>
              <a:defRPr sz="1400">
                <a:solidFill>
                  <a:schemeClr val="tx2"/>
                </a:solidFill>
              </a:defRPr>
            </a:lvl3pPr>
            <a:lvl4pPr marL="1371600" indent="0">
              <a:buNone/>
              <a:defRPr sz="1200">
                <a:solidFill>
                  <a:schemeClr val="tx2"/>
                </a:solidFill>
              </a:defRPr>
            </a:lvl4pPr>
            <a:lvl5pPr marL="1828800" indent="0">
              <a:buNone/>
              <a:defRPr sz="1200">
                <a:solidFill>
                  <a:schemeClr val="tx2"/>
                </a:solidFill>
              </a:defRPr>
            </a:lvl5pPr>
          </a:lstStyle>
          <a:p>
            <a:pPr lvl="0"/>
            <a:r>
              <a:rPr lang="en-US" dirty="0"/>
              <a:t>Edit Master text styles</a:t>
            </a:r>
          </a:p>
        </p:txBody>
      </p:sp>
      <p:sp>
        <p:nvSpPr>
          <p:cNvPr id="17" name="Text Placeholder 2">
            <a:extLst>
              <a:ext uri="{FF2B5EF4-FFF2-40B4-BE49-F238E27FC236}">
                <a16:creationId xmlns:a16="http://schemas.microsoft.com/office/drawing/2014/main" id="{599032DC-AF2C-4178-818D-39D81A28E49A}"/>
              </a:ext>
            </a:extLst>
          </p:cNvPr>
          <p:cNvSpPr>
            <a:spLocks noGrp="1"/>
          </p:cNvSpPr>
          <p:nvPr>
            <p:ph type="body" sz="quarter" idx="23" hasCustomPrompt="1"/>
          </p:nvPr>
        </p:nvSpPr>
        <p:spPr>
          <a:xfrm>
            <a:off x="9970001" y="101525"/>
            <a:ext cx="2141538" cy="434975"/>
          </a:xfrm>
          <a:prstGeom prst="rect">
            <a:avLst/>
          </a:prstGeom>
        </p:spPr>
        <p:txBody>
          <a:bodyPr/>
          <a:lstStyle>
            <a:lvl1pPr marL="0" indent="0" algn="r">
              <a:buNone/>
              <a:defRPr sz="1400">
                <a:solidFill>
                  <a:schemeClr val="bg1"/>
                </a:solidFill>
              </a:defRPr>
            </a:lvl1pPr>
          </a:lstStyle>
          <a:p>
            <a:pPr lvl="0"/>
            <a:r>
              <a:rPr lang="en-GB" dirty="0"/>
              <a:t>P XXXXXX</a:t>
            </a:r>
            <a:endParaRPr lang="en-US" dirty="0"/>
          </a:p>
        </p:txBody>
      </p:sp>
      <p:sp>
        <p:nvSpPr>
          <p:cNvPr id="18" name="Footer Placeholder 4">
            <a:extLst>
              <a:ext uri="{FF2B5EF4-FFF2-40B4-BE49-F238E27FC236}">
                <a16:creationId xmlns:a16="http://schemas.microsoft.com/office/drawing/2014/main" id="{43898187-EDD4-48AD-A4EB-82006CEFA84F}"/>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bg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16076530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IDEBAR NO TEXT ONE COLUMN 3 IMAGES ">
    <p:spTree>
      <p:nvGrpSpPr>
        <p:cNvPr id="1" name=""/>
        <p:cNvGrpSpPr/>
        <p:nvPr/>
      </p:nvGrpSpPr>
      <p:grpSpPr>
        <a:xfrm>
          <a:off x="0" y="0"/>
          <a:ext cx="0" cy="0"/>
          <a:chOff x="0" y="0"/>
          <a:chExt cx="0" cy="0"/>
        </a:xfrm>
      </p:grpSpPr>
      <p:sp>
        <p:nvSpPr>
          <p:cNvPr id="11"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1"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pic>
        <p:nvPicPr>
          <p:cNvPr id="24" name="Picture 23">
            <a:extLst>
              <a:ext uri="{FF2B5EF4-FFF2-40B4-BE49-F238E27FC236}">
                <a16:creationId xmlns:a16="http://schemas.microsoft.com/office/drawing/2014/main" id="{A8374C3D-4DAD-4249-882A-737005D136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25" name="Slide Number Placeholder 5">
            <a:extLst>
              <a:ext uri="{FF2B5EF4-FFF2-40B4-BE49-F238E27FC236}">
                <a16:creationId xmlns:a16="http://schemas.microsoft.com/office/drawing/2014/main" id="{894419E4-30AD-4DF5-AA33-433F91829A5E}"/>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9" name="Title 1">
            <a:extLst>
              <a:ext uri="{FF2B5EF4-FFF2-40B4-BE49-F238E27FC236}">
                <a16:creationId xmlns:a16="http://schemas.microsoft.com/office/drawing/2014/main" id="{F7B5ECC8-198C-B540-B23A-35D59257DB47}"/>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
        <p:nvSpPr>
          <p:cNvPr id="10" name="Text Placeholder 3">
            <a:extLst>
              <a:ext uri="{FF2B5EF4-FFF2-40B4-BE49-F238E27FC236}">
                <a16:creationId xmlns:a16="http://schemas.microsoft.com/office/drawing/2014/main" id="{7012ED2D-094D-9C4B-91CF-4FBC66549C61}"/>
              </a:ext>
            </a:extLst>
          </p:cNvPr>
          <p:cNvSpPr>
            <a:spLocks noGrp="1"/>
          </p:cNvSpPr>
          <p:nvPr>
            <p:ph type="body" sz="quarter" idx="31"/>
          </p:nvPr>
        </p:nvSpPr>
        <p:spPr>
          <a:xfrm>
            <a:off x="4457382" y="800097"/>
            <a:ext cx="3275829" cy="5497257"/>
          </a:xfrm>
        </p:spPr>
        <p:txBody>
          <a:bodyPr/>
          <a:lstStyle>
            <a:lvl1pPr>
              <a:defRPr sz="1400" b="0"/>
            </a:lvl1pPr>
          </a:lstStyle>
          <a:p>
            <a:pPr lvl="0"/>
            <a:r>
              <a:rPr lang="en-US" dirty="0"/>
              <a:t>Edit Master text styles</a:t>
            </a:r>
          </a:p>
          <a:p>
            <a:pPr lvl="1"/>
            <a:r>
              <a:rPr lang="en-US" dirty="0"/>
              <a:t>Second level</a:t>
            </a:r>
          </a:p>
        </p:txBody>
      </p:sp>
      <p:sp>
        <p:nvSpPr>
          <p:cNvPr id="12" name="Picture Placeholder 2">
            <a:extLst>
              <a:ext uri="{FF2B5EF4-FFF2-40B4-BE49-F238E27FC236}">
                <a16:creationId xmlns:a16="http://schemas.microsoft.com/office/drawing/2014/main" id="{2E4D35B3-D3B4-364C-B40C-CF3F770AAC85}"/>
              </a:ext>
            </a:extLst>
          </p:cNvPr>
          <p:cNvSpPr>
            <a:spLocks noGrp="1"/>
          </p:cNvSpPr>
          <p:nvPr>
            <p:ph type="pic" idx="10"/>
          </p:nvPr>
        </p:nvSpPr>
        <p:spPr>
          <a:xfrm>
            <a:off x="7917679" y="800100"/>
            <a:ext cx="1738800" cy="1742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4" name="Picture Placeholder 2">
            <a:extLst>
              <a:ext uri="{FF2B5EF4-FFF2-40B4-BE49-F238E27FC236}">
                <a16:creationId xmlns:a16="http://schemas.microsoft.com/office/drawing/2014/main" id="{40749E76-8D16-8F42-BD6C-69D3FFAC66F4}"/>
              </a:ext>
            </a:extLst>
          </p:cNvPr>
          <p:cNvSpPr>
            <a:spLocks noGrp="1"/>
          </p:cNvSpPr>
          <p:nvPr>
            <p:ph type="pic" idx="11"/>
          </p:nvPr>
        </p:nvSpPr>
        <p:spPr>
          <a:xfrm>
            <a:off x="9647131" y="800100"/>
            <a:ext cx="1738800" cy="1742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5" name="Picture Placeholder 2">
            <a:extLst>
              <a:ext uri="{FF2B5EF4-FFF2-40B4-BE49-F238E27FC236}">
                <a16:creationId xmlns:a16="http://schemas.microsoft.com/office/drawing/2014/main" id="{06E30F0D-6610-814C-A328-454366DF65BF}"/>
              </a:ext>
            </a:extLst>
          </p:cNvPr>
          <p:cNvSpPr>
            <a:spLocks noGrp="1"/>
          </p:cNvSpPr>
          <p:nvPr>
            <p:ph type="pic" idx="12"/>
          </p:nvPr>
        </p:nvSpPr>
        <p:spPr>
          <a:xfrm>
            <a:off x="7917679" y="2534876"/>
            <a:ext cx="1738800" cy="1742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6" name="Picture Placeholder 2">
            <a:extLst>
              <a:ext uri="{FF2B5EF4-FFF2-40B4-BE49-F238E27FC236}">
                <a16:creationId xmlns:a16="http://schemas.microsoft.com/office/drawing/2014/main" id="{B7960103-7511-FD4C-A866-5D9408C81913}"/>
              </a:ext>
            </a:extLst>
          </p:cNvPr>
          <p:cNvSpPr>
            <a:spLocks noGrp="1"/>
          </p:cNvSpPr>
          <p:nvPr>
            <p:ph type="pic" idx="13"/>
          </p:nvPr>
        </p:nvSpPr>
        <p:spPr>
          <a:xfrm>
            <a:off x="9647131" y="2534876"/>
            <a:ext cx="1738800" cy="1742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9" name="Rectangle 18">
            <a:extLst>
              <a:ext uri="{FF2B5EF4-FFF2-40B4-BE49-F238E27FC236}">
                <a16:creationId xmlns:a16="http://schemas.microsoft.com/office/drawing/2014/main" id="{75C8AC2A-09E4-804D-910A-20D5FECB4D8F}"/>
              </a:ext>
            </a:extLst>
          </p:cNvPr>
          <p:cNvSpPr/>
          <p:nvPr userDrawn="1"/>
        </p:nvSpPr>
        <p:spPr>
          <a:xfrm>
            <a:off x="803275" y="800099"/>
            <a:ext cx="3474530" cy="5497257"/>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18" name="Text Placeholder 3">
            <a:extLst>
              <a:ext uri="{FF2B5EF4-FFF2-40B4-BE49-F238E27FC236}">
                <a16:creationId xmlns:a16="http://schemas.microsoft.com/office/drawing/2014/main" id="{860AB27C-E6D8-4A96-8F7C-C787C6E3388D}"/>
              </a:ext>
            </a:extLst>
          </p:cNvPr>
          <p:cNvSpPr>
            <a:spLocks noGrp="1"/>
          </p:cNvSpPr>
          <p:nvPr>
            <p:ph type="body" sz="quarter" idx="30"/>
          </p:nvPr>
        </p:nvSpPr>
        <p:spPr>
          <a:xfrm>
            <a:off x="803275" y="800098"/>
            <a:ext cx="3474530" cy="5497257"/>
          </a:xfrm>
        </p:spPr>
        <p:txBody>
          <a:bodyPr lIns="180000" tIns="180000" rIns="180000" bIns="180000"/>
          <a:lstStyle>
            <a:lvl1pPr>
              <a:spcAft>
                <a:spcPts val="1200"/>
              </a:spcAft>
              <a:defRPr sz="2400" b="0"/>
            </a:lvl1pPr>
            <a:lvl2pPr>
              <a:spcAft>
                <a:spcPts val="1200"/>
              </a:spcAft>
              <a:defRPr sz="1800" b="0" i="0">
                <a:latin typeface="+mj-lt"/>
              </a:defRPr>
            </a:lvl2pPr>
            <a:lvl3pPr>
              <a:defRPr sz="1600" b="0" i="0">
                <a:solidFill>
                  <a:schemeClr val="accent1"/>
                </a:solidFill>
                <a:latin typeface="+mj-lt"/>
              </a:defRPr>
            </a:lvl3pPr>
          </a:lstStyle>
          <a:p>
            <a:pPr lvl="0"/>
            <a:r>
              <a:rPr lang="en-US" dirty="0"/>
              <a:t>Edit Master text styles</a:t>
            </a:r>
          </a:p>
          <a:p>
            <a:pPr lvl="1"/>
            <a:r>
              <a:rPr lang="en-US" dirty="0"/>
              <a:t>Second level</a:t>
            </a:r>
          </a:p>
          <a:p>
            <a:pPr lvl="2"/>
            <a:r>
              <a:rPr lang="en-US" dirty="0"/>
              <a:t>Third level</a:t>
            </a:r>
          </a:p>
        </p:txBody>
      </p:sp>
      <p:sp>
        <p:nvSpPr>
          <p:cNvPr id="20" name="Footer Placeholder 4">
            <a:extLst>
              <a:ext uri="{FF2B5EF4-FFF2-40B4-BE49-F238E27FC236}">
                <a16:creationId xmlns:a16="http://schemas.microsoft.com/office/drawing/2014/main" id="{3397DCBD-FAD5-48DF-9A31-9E538F47A037}"/>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4336923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SUBTITLE THREE COLUMN">
    <p:spTree>
      <p:nvGrpSpPr>
        <p:cNvPr id="1" name=""/>
        <p:cNvGrpSpPr/>
        <p:nvPr/>
      </p:nvGrpSpPr>
      <p:grpSpPr>
        <a:xfrm>
          <a:off x="0" y="0"/>
          <a:ext cx="0" cy="0"/>
          <a:chOff x="0" y="0"/>
          <a:chExt cx="0" cy="0"/>
        </a:xfrm>
      </p:grpSpPr>
      <p:sp>
        <p:nvSpPr>
          <p:cNvPr id="11"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1"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pic>
        <p:nvPicPr>
          <p:cNvPr id="24" name="Picture 23">
            <a:extLst>
              <a:ext uri="{FF2B5EF4-FFF2-40B4-BE49-F238E27FC236}">
                <a16:creationId xmlns:a16="http://schemas.microsoft.com/office/drawing/2014/main" id="{A8374C3D-4DAD-4249-882A-737005D136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25" name="Slide Number Placeholder 5">
            <a:extLst>
              <a:ext uri="{FF2B5EF4-FFF2-40B4-BE49-F238E27FC236}">
                <a16:creationId xmlns:a16="http://schemas.microsoft.com/office/drawing/2014/main" id="{894419E4-30AD-4DF5-AA33-433F91829A5E}"/>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13" name="Rectangle 12">
            <a:extLst>
              <a:ext uri="{FF2B5EF4-FFF2-40B4-BE49-F238E27FC236}">
                <a16:creationId xmlns:a16="http://schemas.microsoft.com/office/drawing/2014/main" id="{01F4664A-8309-D840-8993-79ACF87E43CE}"/>
              </a:ext>
            </a:extLst>
          </p:cNvPr>
          <p:cNvSpPr/>
          <p:nvPr userDrawn="1"/>
        </p:nvSpPr>
        <p:spPr>
          <a:xfrm>
            <a:off x="803275" y="800100"/>
            <a:ext cx="10585450" cy="176784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ntent Placeholder 2">
            <a:extLst>
              <a:ext uri="{FF2B5EF4-FFF2-40B4-BE49-F238E27FC236}">
                <a16:creationId xmlns:a16="http://schemas.microsoft.com/office/drawing/2014/main" id="{AEF6F699-EFC6-D046-B93B-7F42EDDF067D}"/>
              </a:ext>
            </a:extLst>
          </p:cNvPr>
          <p:cNvSpPr>
            <a:spLocks noGrp="1"/>
          </p:cNvSpPr>
          <p:nvPr>
            <p:ph sz="quarter" idx="26" hasCustomPrompt="1"/>
          </p:nvPr>
        </p:nvSpPr>
        <p:spPr>
          <a:xfrm>
            <a:off x="983275" y="980099"/>
            <a:ext cx="10238895" cy="1407840"/>
          </a:xfrm>
          <a:prstGeom prst="rect">
            <a:avLst/>
          </a:prstGeom>
        </p:spPr>
        <p:txBody>
          <a:bodyPr/>
          <a:lstStyle>
            <a:lvl1pPr marL="0" indent="0">
              <a:buNone/>
              <a:defRPr sz="1800" b="0">
                <a:solidFill>
                  <a:schemeClr val="accent1"/>
                </a:solidFill>
                <a:latin typeface="Franklin Gothic Demi Cond" panose="020B0706030402020204" pitchFamily="34" charset="0"/>
              </a:defRPr>
            </a:lvl1pPr>
            <a:lvl2pPr>
              <a:defRPr sz="1800">
                <a:solidFill>
                  <a:schemeClr val="accent1"/>
                </a:solidFill>
                <a:latin typeface="Franklin Gothic Demi Cond" panose="020B0706030402020204" pitchFamily="34" charset="0"/>
              </a:defRPr>
            </a:lvl2pPr>
            <a:lvl3pPr>
              <a:defRPr sz="1600">
                <a:solidFill>
                  <a:schemeClr val="accent1"/>
                </a:solidFill>
                <a:latin typeface="Franklin Gothic Demi Cond" panose="020B0706030402020204" pitchFamily="34" charset="0"/>
              </a:defRPr>
            </a:lvl3pPr>
            <a:lvl4pPr>
              <a:defRPr sz="1400">
                <a:solidFill>
                  <a:schemeClr val="accent1"/>
                </a:solidFill>
                <a:latin typeface="Franklin Gothic Demi Cond" panose="020B0706030402020204" pitchFamily="34" charset="0"/>
              </a:defRPr>
            </a:lvl4pPr>
            <a:lvl5pPr>
              <a:defRPr sz="1400">
                <a:solidFill>
                  <a:schemeClr val="accent1"/>
                </a:solidFill>
                <a:latin typeface="Franklin Gothic Demi Cond" panose="020B0706030402020204" pitchFamily="34" charset="0"/>
              </a:defRPr>
            </a:lvl5pPr>
          </a:lstStyle>
          <a:p>
            <a:pPr lvl="0"/>
            <a:r>
              <a:rPr lang="en-US" dirty="0"/>
              <a:t>EDIT MASTER TEXT STYLES</a:t>
            </a:r>
          </a:p>
        </p:txBody>
      </p:sp>
      <p:sp>
        <p:nvSpPr>
          <p:cNvPr id="28" name="Text Placeholder 3">
            <a:extLst>
              <a:ext uri="{FF2B5EF4-FFF2-40B4-BE49-F238E27FC236}">
                <a16:creationId xmlns:a16="http://schemas.microsoft.com/office/drawing/2014/main" id="{47A7468A-4403-C448-949E-3DBC4F332425}"/>
              </a:ext>
            </a:extLst>
          </p:cNvPr>
          <p:cNvSpPr>
            <a:spLocks noGrp="1"/>
          </p:cNvSpPr>
          <p:nvPr>
            <p:ph type="body" sz="quarter" idx="30"/>
          </p:nvPr>
        </p:nvSpPr>
        <p:spPr>
          <a:xfrm>
            <a:off x="982663" y="2747963"/>
            <a:ext cx="3282950" cy="3160712"/>
          </a:xfrm>
        </p:spPr>
        <p:txBody>
          <a:bodyPr/>
          <a:lstStyle>
            <a:lvl1pPr>
              <a:defRPr b="0"/>
            </a:lvl1pPr>
          </a:lstStyle>
          <a:p>
            <a:pPr lvl="0"/>
            <a:r>
              <a:rPr lang="en-US" dirty="0"/>
              <a:t>Edit Master text styles</a:t>
            </a:r>
          </a:p>
          <a:p>
            <a:pPr lvl="1"/>
            <a:r>
              <a:rPr lang="en-US" dirty="0"/>
              <a:t>Second level</a:t>
            </a:r>
          </a:p>
        </p:txBody>
      </p:sp>
      <p:sp>
        <p:nvSpPr>
          <p:cNvPr id="29" name="Text Placeholder 3">
            <a:extLst>
              <a:ext uri="{FF2B5EF4-FFF2-40B4-BE49-F238E27FC236}">
                <a16:creationId xmlns:a16="http://schemas.microsoft.com/office/drawing/2014/main" id="{9F892861-A413-DE42-8B2C-1318781B0D9D}"/>
              </a:ext>
            </a:extLst>
          </p:cNvPr>
          <p:cNvSpPr>
            <a:spLocks noGrp="1"/>
          </p:cNvSpPr>
          <p:nvPr>
            <p:ph type="body" sz="quarter" idx="31"/>
          </p:nvPr>
        </p:nvSpPr>
        <p:spPr>
          <a:xfrm>
            <a:off x="4457383" y="2747963"/>
            <a:ext cx="3282950" cy="3160712"/>
          </a:xfrm>
        </p:spPr>
        <p:txBody>
          <a:bodyPr/>
          <a:lstStyle>
            <a:lvl1pPr>
              <a:defRPr b="0"/>
            </a:lvl1pPr>
          </a:lstStyle>
          <a:p>
            <a:pPr lvl="0"/>
            <a:r>
              <a:rPr lang="en-US" dirty="0"/>
              <a:t>Edit Master text styles</a:t>
            </a:r>
          </a:p>
          <a:p>
            <a:pPr lvl="1"/>
            <a:r>
              <a:rPr lang="en-US" dirty="0"/>
              <a:t>Second level</a:t>
            </a:r>
          </a:p>
        </p:txBody>
      </p:sp>
      <p:sp>
        <p:nvSpPr>
          <p:cNvPr id="30" name="Text Placeholder 3">
            <a:extLst>
              <a:ext uri="{FF2B5EF4-FFF2-40B4-BE49-F238E27FC236}">
                <a16:creationId xmlns:a16="http://schemas.microsoft.com/office/drawing/2014/main" id="{58A51706-9A54-9B4A-9A8B-526205805B20}"/>
              </a:ext>
            </a:extLst>
          </p:cNvPr>
          <p:cNvSpPr>
            <a:spLocks noGrp="1"/>
          </p:cNvSpPr>
          <p:nvPr>
            <p:ph type="body" sz="quarter" idx="32"/>
          </p:nvPr>
        </p:nvSpPr>
        <p:spPr>
          <a:xfrm>
            <a:off x="7919911" y="2747963"/>
            <a:ext cx="3282950" cy="3160712"/>
          </a:xfrm>
        </p:spPr>
        <p:txBody>
          <a:bodyPr/>
          <a:lstStyle>
            <a:lvl1pPr>
              <a:defRPr b="0"/>
            </a:lvl1pPr>
          </a:lstStyle>
          <a:p>
            <a:pPr lvl="0"/>
            <a:r>
              <a:rPr lang="en-US" dirty="0"/>
              <a:t>Edit Master text styles</a:t>
            </a:r>
          </a:p>
          <a:p>
            <a:pPr lvl="1"/>
            <a:r>
              <a:rPr lang="en-US" dirty="0"/>
              <a:t>Second level</a:t>
            </a:r>
          </a:p>
        </p:txBody>
      </p:sp>
      <p:sp>
        <p:nvSpPr>
          <p:cNvPr id="32" name="Title 1">
            <a:extLst>
              <a:ext uri="{FF2B5EF4-FFF2-40B4-BE49-F238E27FC236}">
                <a16:creationId xmlns:a16="http://schemas.microsoft.com/office/drawing/2014/main" id="{B027EA2F-077E-5C43-BD00-1B7CC5164171}"/>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
        <p:nvSpPr>
          <p:cNvPr id="15" name="Footer Placeholder 4">
            <a:extLst>
              <a:ext uri="{FF2B5EF4-FFF2-40B4-BE49-F238E27FC236}">
                <a16:creationId xmlns:a16="http://schemas.microsoft.com/office/drawing/2014/main" id="{CB02A3B5-9532-4002-8602-6C11C57E2295}"/>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28133404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NE COLUMN SHADE IMAGE 1">
    <p:spTree>
      <p:nvGrpSpPr>
        <p:cNvPr id="1" name=""/>
        <p:cNvGrpSpPr/>
        <p:nvPr/>
      </p:nvGrpSpPr>
      <p:grpSpPr>
        <a:xfrm>
          <a:off x="0" y="0"/>
          <a:ext cx="0" cy="0"/>
          <a:chOff x="0" y="0"/>
          <a:chExt cx="0" cy="0"/>
        </a:xfrm>
      </p:grpSpPr>
      <p:sp>
        <p:nvSpPr>
          <p:cNvPr id="8" name="Rectangle 7"/>
          <p:cNvSpPr/>
          <p:nvPr userDrawn="1"/>
        </p:nvSpPr>
        <p:spPr>
          <a:xfrm>
            <a:off x="803275" y="800100"/>
            <a:ext cx="5292725" cy="5497256"/>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2"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3"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pic>
        <p:nvPicPr>
          <p:cNvPr id="15" name="Picture 14">
            <a:extLst>
              <a:ext uri="{FF2B5EF4-FFF2-40B4-BE49-F238E27FC236}">
                <a16:creationId xmlns:a16="http://schemas.microsoft.com/office/drawing/2014/main" id="{0644E8EA-54C6-43C6-BB60-2C824D56C35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16" name="Slide Number Placeholder 5">
            <a:extLst>
              <a:ext uri="{FF2B5EF4-FFF2-40B4-BE49-F238E27FC236}">
                <a16:creationId xmlns:a16="http://schemas.microsoft.com/office/drawing/2014/main" id="{135F0B2A-37FE-4D38-9D93-EAB8187D860A}"/>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19" name="Picture Placeholder 2">
            <a:extLst>
              <a:ext uri="{FF2B5EF4-FFF2-40B4-BE49-F238E27FC236}">
                <a16:creationId xmlns:a16="http://schemas.microsoft.com/office/drawing/2014/main" id="{156B6EB7-B7AB-444C-9F9F-9470ABB91019}"/>
              </a:ext>
            </a:extLst>
          </p:cNvPr>
          <p:cNvSpPr>
            <a:spLocks noGrp="1"/>
          </p:cNvSpPr>
          <p:nvPr>
            <p:ph type="pic" idx="11"/>
          </p:nvPr>
        </p:nvSpPr>
        <p:spPr>
          <a:xfrm>
            <a:off x="6096001" y="800100"/>
            <a:ext cx="5292724" cy="5497256"/>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0" name="Text Placeholder 3">
            <a:extLst>
              <a:ext uri="{FF2B5EF4-FFF2-40B4-BE49-F238E27FC236}">
                <a16:creationId xmlns:a16="http://schemas.microsoft.com/office/drawing/2014/main" id="{1714E324-AE61-8148-BC68-85AD2FBD97DC}"/>
              </a:ext>
            </a:extLst>
          </p:cNvPr>
          <p:cNvSpPr>
            <a:spLocks noGrp="1"/>
          </p:cNvSpPr>
          <p:nvPr>
            <p:ph type="body" sz="quarter" idx="30"/>
          </p:nvPr>
        </p:nvSpPr>
        <p:spPr>
          <a:xfrm>
            <a:off x="982662" y="988962"/>
            <a:ext cx="4937491" cy="5119738"/>
          </a:xfrm>
        </p:spPr>
        <p:txBody>
          <a:bodyPr/>
          <a:lstStyle>
            <a:lvl1pPr>
              <a:defRPr b="0"/>
            </a:lvl1pPr>
          </a:lstStyle>
          <a:p>
            <a:pPr lvl="0"/>
            <a:r>
              <a:rPr lang="en-US" dirty="0"/>
              <a:t>Edit Master text styles</a:t>
            </a:r>
          </a:p>
          <a:p>
            <a:pPr lvl="1"/>
            <a:r>
              <a:rPr lang="en-US" dirty="0"/>
              <a:t>Second level</a:t>
            </a:r>
          </a:p>
        </p:txBody>
      </p:sp>
      <p:sp>
        <p:nvSpPr>
          <p:cNvPr id="22" name="Title 1">
            <a:extLst>
              <a:ext uri="{FF2B5EF4-FFF2-40B4-BE49-F238E27FC236}">
                <a16:creationId xmlns:a16="http://schemas.microsoft.com/office/drawing/2014/main" id="{FF263E48-2104-1140-9E2E-7A66FEE1A5AF}"/>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
        <p:nvSpPr>
          <p:cNvPr id="11" name="Footer Placeholder 4">
            <a:extLst>
              <a:ext uri="{FF2B5EF4-FFF2-40B4-BE49-F238E27FC236}">
                <a16:creationId xmlns:a16="http://schemas.microsoft.com/office/drawing/2014/main" id="{ADD27D72-9A74-4639-89E9-ED87FD0DF9DA}"/>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7640153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ONE COLUMN SHADE IMAGE 2">
    <p:spTree>
      <p:nvGrpSpPr>
        <p:cNvPr id="1" name=""/>
        <p:cNvGrpSpPr/>
        <p:nvPr/>
      </p:nvGrpSpPr>
      <p:grpSpPr>
        <a:xfrm>
          <a:off x="0" y="0"/>
          <a:ext cx="0" cy="0"/>
          <a:chOff x="0" y="0"/>
          <a:chExt cx="0" cy="0"/>
        </a:xfrm>
      </p:grpSpPr>
      <p:sp>
        <p:nvSpPr>
          <p:cNvPr id="12"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3"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pic>
        <p:nvPicPr>
          <p:cNvPr id="15" name="Picture 14">
            <a:extLst>
              <a:ext uri="{FF2B5EF4-FFF2-40B4-BE49-F238E27FC236}">
                <a16:creationId xmlns:a16="http://schemas.microsoft.com/office/drawing/2014/main" id="{0644E8EA-54C6-43C6-BB60-2C824D56C35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16" name="Slide Number Placeholder 5">
            <a:extLst>
              <a:ext uri="{FF2B5EF4-FFF2-40B4-BE49-F238E27FC236}">
                <a16:creationId xmlns:a16="http://schemas.microsoft.com/office/drawing/2014/main" id="{135F0B2A-37FE-4D38-9D93-EAB8187D860A}"/>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19" name="Picture Placeholder 2">
            <a:extLst>
              <a:ext uri="{FF2B5EF4-FFF2-40B4-BE49-F238E27FC236}">
                <a16:creationId xmlns:a16="http://schemas.microsoft.com/office/drawing/2014/main" id="{2B0A213E-D0D6-D145-B898-DF449ADCB3E0}"/>
              </a:ext>
            </a:extLst>
          </p:cNvPr>
          <p:cNvSpPr>
            <a:spLocks noGrp="1"/>
          </p:cNvSpPr>
          <p:nvPr>
            <p:ph type="pic" idx="10"/>
          </p:nvPr>
        </p:nvSpPr>
        <p:spPr>
          <a:xfrm>
            <a:off x="803274" y="800100"/>
            <a:ext cx="5299200" cy="5497256"/>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0" name="Rectangle 19">
            <a:extLst>
              <a:ext uri="{FF2B5EF4-FFF2-40B4-BE49-F238E27FC236}">
                <a16:creationId xmlns:a16="http://schemas.microsoft.com/office/drawing/2014/main" id="{9DF1E4C3-A00E-D14B-BC9D-BE1E19D28072}"/>
              </a:ext>
            </a:extLst>
          </p:cNvPr>
          <p:cNvSpPr/>
          <p:nvPr userDrawn="1"/>
        </p:nvSpPr>
        <p:spPr>
          <a:xfrm>
            <a:off x="6096000" y="800099"/>
            <a:ext cx="5292724" cy="5497257"/>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3">
            <a:extLst>
              <a:ext uri="{FF2B5EF4-FFF2-40B4-BE49-F238E27FC236}">
                <a16:creationId xmlns:a16="http://schemas.microsoft.com/office/drawing/2014/main" id="{8E6AB12F-4A15-6043-B131-25085A59D2F5}"/>
              </a:ext>
            </a:extLst>
          </p:cNvPr>
          <p:cNvSpPr>
            <a:spLocks noGrp="1"/>
          </p:cNvSpPr>
          <p:nvPr>
            <p:ph type="body" sz="quarter" idx="24"/>
          </p:nvPr>
        </p:nvSpPr>
        <p:spPr>
          <a:xfrm>
            <a:off x="6271915" y="980099"/>
            <a:ext cx="4938134" cy="5149239"/>
          </a:xfrm>
          <a:prstGeom prst="rect">
            <a:avLst/>
          </a:prstGeom>
        </p:spPr>
        <p:txBody>
          <a:bodyPr/>
          <a:lstStyle>
            <a:lvl1pPr>
              <a:defRPr sz="1400" b="0">
                <a:solidFill>
                  <a:schemeClr val="accent1"/>
                </a:solidFill>
                <a:latin typeface="Franklin Gothic Demi Cond" panose="020B0706030402020204" pitchFamily="34" charset="0"/>
              </a:defRPr>
            </a:lvl1pPr>
            <a:lvl2pPr>
              <a:defRPr sz="1200">
                <a:solidFill>
                  <a:schemeClr val="accent1"/>
                </a:solidFill>
                <a:latin typeface="Trebuchet MS" panose="020B0603020202020204" pitchFamily="34" charset="0"/>
              </a:defRPr>
            </a:lvl2pPr>
            <a:lvl3pPr>
              <a:defRPr sz="1100">
                <a:solidFill>
                  <a:schemeClr val="tx1"/>
                </a:solidFill>
                <a:latin typeface="Trebuchet MS" panose="020B0603020202020204" pitchFamily="34" charset="0"/>
              </a:defRPr>
            </a:lvl3pPr>
            <a:lvl4pPr>
              <a:defRPr sz="1050">
                <a:solidFill>
                  <a:schemeClr val="tx1"/>
                </a:solidFill>
                <a:latin typeface="Trebuchet MS" panose="020B0603020202020204" pitchFamily="34" charset="0"/>
              </a:defRPr>
            </a:lvl4pPr>
            <a:lvl5pPr>
              <a:defRPr sz="1050">
                <a:solidFill>
                  <a:schemeClr val="tx1"/>
                </a:solidFill>
                <a:latin typeface="Trebuchet MS" panose="020B0603020202020204" pitchFamily="34" charset="0"/>
              </a:defRPr>
            </a:lvl5pPr>
          </a:lstStyle>
          <a:p>
            <a:pPr lvl="0"/>
            <a:r>
              <a:rPr lang="en-US" dirty="0"/>
              <a:t>Edit Master text styles</a:t>
            </a:r>
          </a:p>
          <a:p>
            <a:pPr lvl="1"/>
            <a:r>
              <a:rPr lang="en-US" dirty="0"/>
              <a:t>Second level</a:t>
            </a:r>
          </a:p>
        </p:txBody>
      </p:sp>
      <p:sp>
        <p:nvSpPr>
          <p:cNvPr id="23" name="Title 1">
            <a:extLst>
              <a:ext uri="{FF2B5EF4-FFF2-40B4-BE49-F238E27FC236}">
                <a16:creationId xmlns:a16="http://schemas.microsoft.com/office/drawing/2014/main" id="{95FE4B3D-A18D-4D4E-B842-3994F711480B}"/>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
        <p:nvSpPr>
          <p:cNvPr id="11" name="Footer Placeholder 4">
            <a:extLst>
              <a:ext uri="{FF2B5EF4-FFF2-40B4-BE49-F238E27FC236}">
                <a16:creationId xmlns:a16="http://schemas.microsoft.com/office/drawing/2014/main" id="{9CF01933-22FF-4322-93A8-0A9C0C77688A}"/>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10268053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ONE COLUMN SHADE IMAGE 3">
    <p:spTree>
      <p:nvGrpSpPr>
        <p:cNvPr id="1" name=""/>
        <p:cNvGrpSpPr/>
        <p:nvPr/>
      </p:nvGrpSpPr>
      <p:grpSpPr>
        <a:xfrm>
          <a:off x="0" y="0"/>
          <a:ext cx="0" cy="0"/>
          <a:chOff x="0" y="0"/>
          <a:chExt cx="0" cy="0"/>
        </a:xfrm>
      </p:grpSpPr>
      <p:sp>
        <p:nvSpPr>
          <p:cNvPr id="12" name="Rectangle 11"/>
          <p:cNvSpPr/>
          <p:nvPr userDrawn="1"/>
        </p:nvSpPr>
        <p:spPr>
          <a:xfrm>
            <a:off x="4289011" y="800100"/>
            <a:ext cx="7099713" cy="5497256"/>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1"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pic>
        <p:nvPicPr>
          <p:cNvPr id="24" name="Picture 23">
            <a:extLst>
              <a:ext uri="{FF2B5EF4-FFF2-40B4-BE49-F238E27FC236}">
                <a16:creationId xmlns:a16="http://schemas.microsoft.com/office/drawing/2014/main" id="{A8374C3D-4DAD-4249-882A-737005D136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25" name="Slide Number Placeholder 5">
            <a:extLst>
              <a:ext uri="{FF2B5EF4-FFF2-40B4-BE49-F238E27FC236}">
                <a16:creationId xmlns:a16="http://schemas.microsoft.com/office/drawing/2014/main" id="{894419E4-30AD-4DF5-AA33-433F91829A5E}"/>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15" name="Text Placeholder 3">
            <a:extLst>
              <a:ext uri="{FF2B5EF4-FFF2-40B4-BE49-F238E27FC236}">
                <a16:creationId xmlns:a16="http://schemas.microsoft.com/office/drawing/2014/main" id="{A2C93D55-3A4E-3242-967A-CE9889FDF8E7}"/>
              </a:ext>
            </a:extLst>
          </p:cNvPr>
          <p:cNvSpPr>
            <a:spLocks noGrp="1"/>
          </p:cNvSpPr>
          <p:nvPr>
            <p:ph type="body" sz="quarter" idx="31"/>
          </p:nvPr>
        </p:nvSpPr>
        <p:spPr>
          <a:xfrm>
            <a:off x="4457383" y="987546"/>
            <a:ext cx="6745478" cy="3160712"/>
          </a:xfrm>
        </p:spPr>
        <p:txBody>
          <a:bodyPr/>
          <a:lstStyle>
            <a:lvl1pPr>
              <a:defRPr b="0"/>
            </a:lvl1pPr>
          </a:lstStyle>
          <a:p>
            <a:pPr lvl="0"/>
            <a:r>
              <a:rPr lang="en-US" dirty="0"/>
              <a:t>Edit Master text styles</a:t>
            </a:r>
          </a:p>
          <a:p>
            <a:pPr lvl="1"/>
            <a:r>
              <a:rPr lang="en-US" dirty="0"/>
              <a:t>Second level</a:t>
            </a:r>
          </a:p>
        </p:txBody>
      </p:sp>
      <p:sp>
        <p:nvSpPr>
          <p:cNvPr id="19" name="Picture Placeholder 2">
            <a:extLst>
              <a:ext uri="{FF2B5EF4-FFF2-40B4-BE49-F238E27FC236}">
                <a16:creationId xmlns:a16="http://schemas.microsoft.com/office/drawing/2014/main" id="{5458A428-9E85-4348-8561-02AF871B2606}"/>
              </a:ext>
            </a:extLst>
          </p:cNvPr>
          <p:cNvSpPr>
            <a:spLocks noGrp="1"/>
          </p:cNvSpPr>
          <p:nvPr>
            <p:ph type="pic" idx="1"/>
          </p:nvPr>
        </p:nvSpPr>
        <p:spPr>
          <a:xfrm>
            <a:off x="803275" y="800100"/>
            <a:ext cx="3485736" cy="3477176"/>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0" name="Title 1">
            <a:extLst>
              <a:ext uri="{FF2B5EF4-FFF2-40B4-BE49-F238E27FC236}">
                <a16:creationId xmlns:a16="http://schemas.microsoft.com/office/drawing/2014/main" id="{0A826B6D-9C97-984F-9680-ABC55CCC8CA2}"/>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
        <p:nvSpPr>
          <p:cNvPr id="13" name="Footer Placeholder 4">
            <a:extLst>
              <a:ext uri="{FF2B5EF4-FFF2-40B4-BE49-F238E27FC236}">
                <a16:creationId xmlns:a16="http://schemas.microsoft.com/office/drawing/2014/main" id="{A158E365-0E21-4D0A-9151-D87318A28B70}"/>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41873348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NE COLUMN SHADE IMAGE 4">
    <p:spTree>
      <p:nvGrpSpPr>
        <p:cNvPr id="1" name=""/>
        <p:cNvGrpSpPr/>
        <p:nvPr/>
      </p:nvGrpSpPr>
      <p:grpSpPr>
        <a:xfrm>
          <a:off x="0" y="0"/>
          <a:ext cx="0" cy="0"/>
          <a:chOff x="0" y="0"/>
          <a:chExt cx="0" cy="0"/>
        </a:xfrm>
      </p:grpSpPr>
      <p:sp>
        <p:nvSpPr>
          <p:cNvPr id="12" name="Rectangle 11"/>
          <p:cNvSpPr/>
          <p:nvPr userDrawn="1"/>
        </p:nvSpPr>
        <p:spPr>
          <a:xfrm>
            <a:off x="4289011" y="800100"/>
            <a:ext cx="7099713" cy="5507196"/>
          </a:xfrm>
          <a:prstGeom prst="rect">
            <a:avLst/>
          </a:prstGeom>
          <a:solidFill>
            <a:srgbClr val="4626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1"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pic>
        <p:nvPicPr>
          <p:cNvPr id="24" name="Picture 23">
            <a:extLst>
              <a:ext uri="{FF2B5EF4-FFF2-40B4-BE49-F238E27FC236}">
                <a16:creationId xmlns:a16="http://schemas.microsoft.com/office/drawing/2014/main" id="{A8374C3D-4DAD-4249-882A-737005D136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25" name="Slide Number Placeholder 5">
            <a:extLst>
              <a:ext uri="{FF2B5EF4-FFF2-40B4-BE49-F238E27FC236}">
                <a16:creationId xmlns:a16="http://schemas.microsoft.com/office/drawing/2014/main" id="{894419E4-30AD-4DF5-AA33-433F91829A5E}"/>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15" name="Text Placeholder 3">
            <a:extLst>
              <a:ext uri="{FF2B5EF4-FFF2-40B4-BE49-F238E27FC236}">
                <a16:creationId xmlns:a16="http://schemas.microsoft.com/office/drawing/2014/main" id="{A2C93D55-3A4E-3242-967A-CE9889FDF8E7}"/>
              </a:ext>
            </a:extLst>
          </p:cNvPr>
          <p:cNvSpPr>
            <a:spLocks noGrp="1"/>
          </p:cNvSpPr>
          <p:nvPr>
            <p:ph type="body" sz="quarter" idx="31"/>
          </p:nvPr>
        </p:nvSpPr>
        <p:spPr>
          <a:xfrm>
            <a:off x="4457383" y="987545"/>
            <a:ext cx="6745478" cy="5104443"/>
          </a:xfrm>
        </p:spPr>
        <p:txBody>
          <a:bodyPr/>
          <a:lstStyle>
            <a:lvl1pPr>
              <a:defRPr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p:txBody>
      </p:sp>
      <p:sp>
        <p:nvSpPr>
          <p:cNvPr id="19" name="Picture Placeholder 2">
            <a:extLst>
              <a:ext uri="{FF2B5EF4-FFF2-40B4-BE49-F238E27FC236}">
                <a16:creationId xmlns:a16="http://schemas.microsoft.com/office/drawing/2014/main" id="{5458A428-9E85-4348-8561-02AF871B2606}"/>
              </a:ext>
            </a:extLst>
          </p:cNvPr>
          <p:cNvSpPr>
            <a:spLocks noGrp="1"/>
          </p:cNvSpPr>
          <p:nvPr>
            <p:ph type="pic" idx="1"/>
          </p:nvPr>
        </p:nvSpPr>
        <p:spPr>
          <a:xfrm>
            <a:off x="803275" y="800100"/>
            <a:ext cx="3485736" cy="5497256"/>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3" name="Title 1">
            <a:extLst>
              <a:ext uri="{FF2B5EF4-FFF2-40B4-BE49-F238E27FC236}">
                <a16:creationId xmlns:a16="http://schemas.microsoft.com/office/drawing/2014/main" id="{DA70234A-D5E8-434A-81E8-2B45D60046EF}"/>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
        <p:nvSpPr>
          <p:cNvPr id="14" name="Footer Placeholder 4">
            <a:extLst>
              <a:ext uri="{FF2B5EF4-FFF2-40B4-BE49-F238E27FC236}">
                <a16:creationId xmlns:a16="http://schemas.microsoft.com/office/drawing/2014/main" id="{1FA696D2-9D0C-406F-AA47-8FA1CDECA06E}"/>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20900583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ONE COLUMN SHADE IMAGE 4">
    <p:spTree>
      <p:nvGrpSpPr>
        <p:cNvPr id="1" name=""/>
        <p:cNvGrpSpPr/>
        <p:nvPr/>
      </p:nvGrpSpPr>
      <p:grpSpPr>
        <a:xfrm>
          <a:off x="0" y="0"/>
          <a:ext cx="0" cy="0"/>
          <a:chOff x="0" y="0"/>
          <a:chExt cx="0" cy="0"/>
        </a:xfrm>
      </p:grpSpPr>
      <p:sp>
        <p:nvSpPr>
          <p:cNvPr id="11"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1"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pic>
        <p:nvPicPr>
          <p:cNvPr id="24" name="Picture 23">
            <a:extLst>
              <a:ext uri="{FF2B5EF4-FFF2-40B4-BE49-F238E27FC236}">
                <a16:creationId xmlns:a16="http://schemas.microsoft.com/office/drawing/2014/main" id="{A8374C3D-4DAD-4249-882A-737005D136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25" name="Slide Number Placeholder 5">
            <a:extLst>
              <a:ext uri="{FF2B5EF4-FFF2-40B4-BE49-F238E27FC236}">
                <a16:creationId xmlns:a16="http://schemas.microsoft.com/office/drawing/2014/main" id="{894419E4-30AD-4DF5-AA33-433F91829A5E}"/>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19" name="Picture Placeholder 2">
            <a:extLst>
              <a:ext uri="{FF2B5EF4-FFF2-40B4-BE49-F238E27FC236}">
                <a16:creationId xmlns:a16="http://schemas.microsoft.com/office/drawing/2014/main" id="{5458A428-9E85-4348-8561-02AF871B2606}"/>
              </a:ext>
            </a:extLst>
          </p:cNvPr>
          <p:cNvSpPr>
            <a:spLocks noGrp="1"/>
          </p:cNvSpPr>
          <p:nvPr>
            <p:ph type="pic" idx="1"/>
          </p:nvPr>
        </p:nvSpPr>
        <p:spPr>
          <a:xfrm>
            <a:off x="803274" y="800100"/>
            <a:ext cx="10585449" cy="2223837"/>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3" name="Title 1">
            <a:extLst>
              <a:ext uri="{FF2B5EF4-FFF2-40B4-BE49-F238E27FC236}">
                <a16:creationId xmlns:a16="http://schemas.microsoft.com/office/drawing/2014/main" id="{DA70234A-D5E8-434A-81E8-2B45D60046EF}"/>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
        <p:nvSpPr>
          <p:cNvPr id="14" name="Footer Placeholder 4">
            <a:extLst>
              <a:ext uri="{FF2B5EF4-FFF2-40B4-BE49-F238E27FC236}">
                <a16:creationId xmlns:a16="http://schemas.microsoft.com/office/drawing/2014/main" id="{1FA696D2-9D0C-406F-AA47-8FA1CDECA06E}"/>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
        <p:nvSpPr>
          <p:cNvPr id="16" name="Text Placeholder 3">
            <a:extLst>
              <a:ext uri="{FF2B5EF4-FFF2-40B4-BE49-F238E27FC236}">
                <a16:creationId xmlns:a16="http://schemas.microsoft.com/office/drawing/2014/main" id="{3943052A-3E45-4F78-93F0-A9445BF9C6D7}"/>
              </a:ext>
            </a:extLst>
          </p:cNvPr>
          <p:cNvSpPr>
            <a:spLocks noGrp="1"/>
          </p:cNvSpPr>
          <p:nvPr>
            <p:ph type="body" sz="quarter" idx="30"/>
          </p:nvPr>
        </p:nvSpPr>
        <p:spPr>
          <a:xfrm>
            <a:off x="982663" y="3157046"/>
            <a:ext cx="3282950" cy="3160712"/>
          </a:xfrm>
        </p:spPr>
        <p:txBody>
          <a:bodyPr/>
          <a:lstStyle>
            <a:lvl1pPr>
              <a:defRPr b="0"/>
            </a:lvl1pPr>
          </a:lstStyle>
          <a:p>
            <a:pPr lvl="0"/>
            <a:r>
              <a:rPr lang="en-US" dirty="0"/>
              <a:t>Edit Master text styles</a:t>
            </a:r>
          </a:p>
          <a:p>
            <a:pPr lvl="1"/>
            <a:r>
              <a:rPr lang="en-US" dirty="0"/>
              <a:t>Second level</a:t>
            </a:r>
          </a:p>
        </p:txBody>
      </p:sp>
      <p:sp>
        <p:nvSpPr>
          <p:cNvPr id="17" name="Text Placeholder 3">
            <a:extLst>
              <a:ext uri="{FF2B5EF4-FFF2-40B4-BE49-F238E27FC236}">
                <a16:creationId xmlns:a16="http://schemas.microsoft.com/office/drawing/2014/main" id="{DDDFCA73-1036-43C4-B8EB-0065DDE3FC80}"/>
              </a:ext>
            </a:extLst>
          </p:cNvPr>
          <p:cNvSpPr>
            <a:spLocks noGrp="1"/>
          </p:cNvSpPr>
          <p:nvPr>
            <p:ph type="body" sz="quarter" idx="31"/>
          </p:nvPr>
        </p:nvSpPr>
        <p:spPr>
          <a:xfrm>
            <a:off x="4457383" y="3157046"/>
            <a:ext cx="3282950" cy="3160712"/>
          </a:xfrm>
        </p:spPr>
        <p:txBody>
          <a:bodyPr/>
          <a:lstStyle>
            <a:lvl1pPr>
              <a:defRPr b="0"/>
            </a:lvl1pPr>
          </a:lstStyle>
          <a:p>
            <a:pPr lvl="0"/>
            <a:r>
              <a:rPr lang="en-US" dirty="0"/>
              <a:t>Edit Master text styles</a:t>
            </a:r>
          </a:p>
          <a:p>
            <a:pPr lvl="1"/>
            <a:r>
              <a:rPr lang="en-US" dirty="0"/>
              <a:t>Second level</a:t>
            </a:r>
          </a:p>
        </p:txBody>
      </p:sp>
      <p:sp>
        <p:nvSpPr>
          <p:cNvPr id="18" name="Text Placeholder 3">
            <a:extLst>
              <a:ext uri="{FF2B5EF4-FFF2-40B4-BE49-F238E27FC236}">
                <a16:creationId xmlns:a16="http://schemas.microsoft.com/office/drawing/2014/main" id="{7A016A38-5AA4-4A65-9F93-E1995DF92598}"/>
              </a:ext>
            </a:extLst>
          </p:cNvPr>
          <p:cNvSpPr>
            <a:spLocks noGrp="1"/>
          </p:cNvSpPr>
          <p:nvPr>
            <p:ph type="body" sz="quarter" idx="32"/>
          </p:nvPr>
        </p:nvSpPr>
        <p:spPr>
          <a:xfrm>
            <a:off x="7919911" y="3157046"/>
            <a:ext cx="3282950" cy="3160712"/>
          </a:xfrm>
        </p:spPr>
        <p:txBody>
          <a:bodyPr/>
          <a:lstStyle>
            <a:lvl1pPr>
              <a:defRPr b="0"/>
            </a:lvl1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16165755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ONE COLUMN SHADE IMAGE 4">
    <p:spTree>
      <p:nvGrpSpPr>
        <p:cNvPr id="1" name=""/>
        <p:cNvGrpSpPr/>
        <p:nvPr/>
      </p:nvGrpSpPr>
      <p:grpSpPr>
        <a:xfrm>
          <a:off x="0" y="0"/>
          <a:ext cx="0" cy="0"/>
          <a:chOff x="0" y="0"/>
          <a:chExt cx="0" cy="0"/>
        </a:xfrm>
      </p:grpSpPr>
      <p:sp>
        <p:nvSpPr>
          <p:cNvPr id="11"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1"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pic>
        <p:nvPicPr>
          <p:cNvPr id="24" name="Picture 23">
            <a:extLst>
              <a:ext uri="{FF2B5EF4-FFF2-40B4-BE49-F238E27FC236}">
                <a16:creationId xmlns:a16="http://schemas.microsoft.com/office/drawing/2014/main" id="{A8374C3D-4DAD-4249-882A-737005D136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25" name="Slide Number Placeholder 5">
            <a:extLst>
              <a:ext uri="{FF2B5EF4-FFF2-40B4-BE49-F238E27FC236}">
                <a16:creationId xmlns:a16="http://schemas.microsoft.com/office/drawing/2014/main" id="{894419E4-30AD-4DF5-AA33-433F91829A5E}"/>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13" name="Title 1">
            <a:extLst>
              <a:ext uri="{FF2B5EF4-FFF2-40B4-BE49-F238E27FC236}">
                <a16:creationId xmlns:a16="http://schemas.microsoft.com/office/drawing/2014/main" id="{DA70234A-D5E8-434A-81E8-2B45D60046EF}"/>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
        <p:nvSpPr>
          <p:cNvPr id="14" name="Footer Placeholder 4">
            <a:extLst>
              <a:ext uri="{FF2B5EF4-FFF2-40B4-BE49-F238E27FC236}">
                <a16:creationId xmlns:a16="http://schemas.microsoft.com/office/drawing/2014/main" id="{1FA696D2-9D0C-406F-AA47-8FA1CDECA06E}"/>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
        <p:nvSpPr>
          <p:cNvPr id="12" name="Text Placeholder 3">
            <a:extLst>
              <a:ext uri="{FF2B5EF4-FFF2-40B4-BE49-F238E27FC236}">
                <a16:creationId xmlns:a16="http://schemas.microsoft.com/office/drawing/2014/main" id="{BC2B73F4-38FB-4585-874E-DCE2BF7C2D21}"/>
              </a:ext>
            </a:extLst>
          </p:cNvPr>
          <p:cNvSpPr>
            <a:spLocks noGrp="1"/>
          </p:cNvSpPr>
          <p:nvPr>
            <p:ph type="body" sz="quarter" idx="23"/>
          </p:nvPr>
        </p:nvSpPr>
        <p:spPr>
          <a:xfrm>
            <a:off x="5076574" y="800101"/>
            <a:ext cx="6325598" cy="1554201"/>
          </a:xfrm>
          <a:prstGeom prst="rect">
            <a:avLst/>
          </a:prstGeom>
        </p:spPr>
        <p:txBody>
          <a:bodyPr/>
          <a:lstStyle>
            <a:lvl1pPr>
              <a:defRPr sz="1400" b="0">
                <a:solidFill>
                  <a:schemeClr val="accent1"/>
                </a:solidFill>
                <a:latin typeface="Franklin Gothic Demi Cond" panose="020B0706030402020204" pitchFamily="34" charset="0"/>
              </a:defRPr>
            </a:lvl1pPr>
            <a:lvl2pPr>
              <a:defRPr sz="1200">
                <a:solidFill>
                  <a:schemeClr val="accent1"/>
                </a:solidFill>
                <a:latin typeface="Trebuchet MS" panose="020B0603020202020204" pitchFamily="34" charset="0"/>
              </a:defRPr>
            </a:lvl2pPr>
            <a:lvl3pPr>
              <a:defRPr sz="1100">
                <a:solidFill>
                  <a:schemeClr val="accent1"/>
                </a:solidFill>
                <a:latin typeface="Trebuchet MS" panose="020B0603020202020204" pitchFamily="34" charset="0"/>
              </a:defRPr>
            </a:lvl3pPr>
            <a:lvl4pPr>
              <a:defRPr sz="1050">
                <a:solidFill>
                  <a:schemeClr val="accent1"/>
                </a:solidFill>
                <a:latin typeface="Trebuchet MS" panose="020B0603020202020204" pitchFamily="34" charset="0"/>
              </a:defRPr>
            </a:lvl4pPr>
            <a:lvl5pPr>
              <a:defRPr sz="1050">
                <a:solidFill>
                  <a:schemeClr val="accent1"/>
                </a:solidFill>
                <a:latin typeface="Trebuchet MS" panose="020B0603020202020204" pitchFamily="34" charset="0"/>
              </a:defRPr>
            </a:lvl5pPr>
          </a:lstStyle>
          <a:p>
            <a:pPr lvl="0"/>
            <a:r>
              <a:rPr lang="en-US" dirty="0"/>
              <a:t>Edit Master text styles</a:t>
            </a:r>
          </a:p>
          <a:p>
            <a:pPr lvl="1"/>
            <a:r>
              <a:rPr lang="en-US" dirty="0"/>
              <a:t>Second level</a:t>
            </a:r>
          </a:p>
        </p:txBody>
      </p:sp>
      <p:sp>
        <p:nvSpPr>
          <p:cNvPr id="15" name="Text Placeholder 3">
            <a:extLst>
              <a:ext uri="{FF2B5EF4-FFF2-40B4-BE49-F238E27FC236}">
                <a16:creationId xmlns:a16="http://schemas.microsoft.com/office/drawing/2014/main" id="{248F454B-68D8-4DF7-9C5A-BBF9ABAFECC1}"/>
              </a:ext>
            </a:extLst>
          </p:cNvPr>
          <p:cNvSpPr>
            <a:spLocks noGrp="1"/>
          </p:cNvSpPr>
          <p:nvPr>
            <p:ph type="body" sz="quarter" idx="24"/>
          </p:nvPr>
        </p:nvSpPr>
        <p:spPr>
          <a:xfrm>
            <a:off x="5076576" y="2536865"/>
            <a:ext cx="6325596" cy="3783724"/>
          </a:xfrm>
          <a:prstGeom prst="rect">
            <a:avLst/>
          </a:prstGeom>
        </p:spPr>
        <p:txBody>
          <a:bodyPr/>
          <a:lstStyle>
            <a:lvl1pPr>
              <a:defRPr sz="1400" b="0">
                <a:solidFill>
                  <a:schemeClr val="accent1"/>
                </a:solidFill>
                <a:latin typeface="Franklin Gothic Demi Cond" panose="020B0706030402020204" pitchFamily="34" charset="0"/>
              </a:defRPr>
            </a:lvl1pPr>
            <a:lvl2pPr>
              <a:defRPr sz="1200">
                <a:solidFill>
                  <a:schemeClr val="accent1"/>
                </a:solidFill>
                <a:latin typeface="Trebuchet MS" panose="020B0603020202020204" pitchFamily="34" charset="0"/>
              </a:defRPr>
            </a:lvl2pPr>
            <a:lvl3pPr>
              <a:defRPr sz="1100">
                <a:solidFill>
                  <a:schemeClr val="accent1"/>
                </a:solidFill>
                <a:latin typeface="Trebuchet MS" panose="020B0603020202020204" pitchFamily="34" charset="0"/>
              </a:defRPr>
            </a:lvl3pPr>
            <a:lvl4pPr>
              <a:defRPr sz="1050">
                <a:solidFill>
                  <a:schemeClr val="accent1"/>
                </a:solidFill>
                <a:latin typeface="Trebuchet MS" panose="020B0603020202020204" pitchFamily="34" charset="0"/>
              </a:defRPr>
            </a:lvl4pPr>
            <a:lvl5pPr>
              <a:defRPr sz="1050">
                <a:solidFill>
                  <a:schemeClr val="accent1"/>
                </a:solidFill>
                <a:latin typeface="Trebuchet MS" panose="020B0603020202020204" pitchFamily="34" charset="0"/>
              </a:defRPr>
            </a:lvl5pPr>
          </a:lstStyle>
          <a:p>
            <a:pPr lvl="0"/>
            <a:r>
              <a:rPr lang="en-US" dirty="0"/>
              <a:t>Edit Master text styles</a:t>
            </a:r>
          </a:p>
          <a:p>
            <a:pPr lvl="1"/>
            <a:r>
              <a:rPr lang="en-US" dirty="0"/>
              <a:t>Second level</a:t>
            </a:r>
          </a:p>
        </p:txBody>
      </p:sp>
      <p:sp>
        <p:nvSpPr>
          <p:cNvPr id="20" name="Picture Placeholder 2">
            <a:extLst>
              <a:ext uri="{FF2B5EF4-FFF2-40B4-BE49-F238E27FC236}">
                <a16:creationId xmlns:a16="http://schemas.microsoft.com/office/drawing/2014/main" id="{E1558D47-F38B-47FF-A830-665FCCC54C64}"/>
              </a:ext>
            </a:extLst>
          </p:cNvPr>
          <p:cNvSpPr>
            <a:spLocks noGrp="1"/>
          </p:cNvSpPr>
          <p:nvPr>
            <p:ph type="pic" idx="25"/>
          </p:nvPr>
        </p:nvSpPr>
        <p:spPr>
          <a:xfrm>
            <a:off x="803275" y="800101"/>
            <a:ext cx="4273301" cy="5520488"/>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Tree>
    <p:extLst>
      <p:ext uri="{BB962C8B-B14F-4D97-AF65-F5344CB8AC3E}">
        <p14:creationId xmlns:p14="http://schemas.microsoft.com/office/powerpoint/2010/main" val="11270938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SHADE 4 IMAGES 1">
    <p:spTree>
      <p:nvGrpSpPr>
        <p:cNvPr id="1" name=""/>
        <p:cNvGrpSpPr/>
        <p:nvPr/>
      </p:nvGrpSpPr>
      <p:grpSpPr>
        <a:xfrm>
          <a:off x="0" y="0"/>
          <a:ext cx="0" cy="0"/>
          <a:chOff x="0" y="0"/>
          <a:chExt cx="0" cy="0"/>
        </a:xfrm>
      </p:grpSpPr>
      <p:sp>
        <p:nvSpPr>
          <p:cNvPr id="12" name="Rectangle 11"/>
          <p:cNvSpPr/>
          <p:nvPr userDrawn="1"/>
        </p:nvSpPr>
        <p:spPr>
          <a:xfrm>
            <a:off x="803274" y="800099"/>
            <a:ext cx="7114405" cy="5497257"/>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1"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pic>
        <p:nvPicPr>
          <p:cNvPr id="24" name="Picture 23">
            <a:extLst>
              <a:ext uri="{FF2B5EF4-FFF2-40B4-BE49-F238E27FC236}">
                <a16:creationId xmlns:a16="http://schemas.microsoft.com/office/drawing/2014/main" id="{A8374C3D-4DAD-4249-882A-737005D136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25" name="Slide Number Placeholder 5">
            <a:extLst>
              <a:ext uri="{FF2B5EF4-FFF2-40B4-BE49-F238E27FC236}">
                <a16:creationId xmlns:a16="http://schemas.microsoft.com/office/drawing/2014/main" id="{894419E4-30AD-4DF5-AA33-433F91829A5E}"/>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26" name="Picture Placeholder 2">
            <a:extLst>
              <a:ext uri="{FF2B5EF4-FFF2-40B4-BE49-F238E27FC236}">
                <a16:creationId xmlns:a16="http://schemas.microsoft.com/office/drawing/2014/main" id="{7F89957B-3036-3A40-8F0F-5402702E2F91}"/>
              </a:ext>
            </a:extLst>
          </p:cNvPr>
          <p:cNvSpPr>
            <a:spLocks noGrp="1"/>
          </p:cNvSpPr>
          <p:nvPr>
            <p:ph type="pic" idx="10"/>
          </p:nvPr>
        </p:nvSpPr>
        <p:spPr>
          <a:xfrm>
            <a:off x="7917679" y="800100"/>
            <a:ext cx="1738800" cy="1742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7" name="Picture Placeholder 2">
            <a:extLst>
              <a:ext uri="{FF2B5EF4-FFF2-40B4-BE49-F238E27FC236}">
                <a16:creationId xmlns:a16="http://schemas.microsoft.com/office/drawing/2014/main" id="{51184D12-9AB5-D04F-9E92-DC0488DC60C3}"/>
              </a:ext>
            </a:extLst>
          </p:cNvPr>
          <p:cNvSpPr>
            <a:spLocks noGrp="1"/>
          </p:cNvSpPr>
          <p:nvPr>
            <p:ph type="pic" idx="11"/>
          </p:nvPr>
        </p:nvSpPr>
        <p:spPr>
          <a:xfrm>
            <a:off x="9647131" y="800100"/>
            <a:ext cx="1738800" cy="1742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8" name="Picture Placeholder 2">
            <a:extLst>
              <a:ext uri="{FF2B5EF4-FFF2-40B4-BE49-F238E27FC236}">
                <a16:creationId xmlns:a16="http://schemas.microsoft.com/office/drawing/2014/main" id="{01FC04D3-42C4-D44E-B3AC-4427D174B7DE}"/>
              </a:ext>
            </a:extLst>
          </p:cNvPr>
          <p:cNvSpPr>
            <a:spLocks noGrp="1"/>
          </p:cNvSpPr>
          <p:nvPr>
            <p:ph type="pic" idx="12"/>
          </p:nvPr>
        </p:nvSpPr>
        <p:spPr>
          <a:xfrm>
            <a:off x="7917679" y="2534876"/>
            <a:ext cx="1738800" cy="1742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9" name="Picture Placeholder 2">
            <a:extLst>
              <a:ext uri="{FF2B5EF4-FFF2-40B4-BE49-F238E27FC236}">
                <a16:creationId xmlns:a16="http://schemas.microsoft.com/office/drawing/2014/main" id="{E7D9F758-6BEA-7A4C-B742-CB79F8DCBCD7}"/>
              </a:ext>
            </a:extLst>
          </p:cNvPr>
          <p:cNvSpPr>
            <a:spLocks noGrp="1"/>
          </p:cNvSpPr>
          <p:nvPr>
            <p:ph type="pic" idx="13"/>
          </p:nvPr>
        </p:nvSpPr>
        <p:spPr>
          <a:xfrm>
            <a:off x="9647131" y="2534876"/>
            <a:ext cx="1738800" cy="1742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35" name="Text Placeholder 3">
            <a:extLst>
              <a:ext uri="{FF2B5EF4-FFF2-40B4-BE49-F238E27FC236}">
                <a16:creationId xmlns:a16="http://schemas.microsoft.com/office/drawing/2014/main" id="{1CE84647-BC21-3B4A-AE13-37F0F39DB41F}"/>
              </a:ext>
            </a:extLst>
          </p:cNvPr>
          <p:cNvSpPr>
            <a:spLocks noGrp="1"/>
          </p:cNvSpPr>
          <p:nvPr>
            <p:ph type="body" sz="quarter" idx="30"/>
          </p:nvPr>
        </p:nvSpPr>
        <p:spPr>
          <a:xfrm>
            <a:off x="982663" y="988962"/>
            <a:ext cx="3282950" cy="5119738"/>
          </a:xfrm>
        </p:spPr>
        <p:txBody>
          <a:bodyPr/>
          <a:lstStyle>
            <a:lvl1pPr>
              <a:defRPr b="0"/>
            </a:lvl1pPr>
          </a:lstStyle>
          <a:p>
            <a:pPr lvl="0"/>
            <a:r>
              <a:rPr lang="en-US" dirty="0"/>
              <a:t>Edit Master text styles</a:t>
            </a:r>
          </a:p>
          <a:p>
            <a:pPr lvl="1"/>
            <a:r>
              <a:rPr lang="en-US" dirty="0"/>
              <a:t>Second level</a:t>
            </a:r>
          </a:p>
        </p:txBody>
      </p:sp>
      <p:sp>
        <p:nvSpPr>
          <p:cNvPr id="36" name="Text Placeholder 3">
            <a:extLst>
              <a:ext uri="{FF2B5EF4-FFF2-40B4-BE49-F238E27FC236}">
                <a16:creationId xmlns:a16="http://schemas.microsoft.com/office/drawing/2014/main" id="{7CE20802-070D-7149-A74E-9390DBF65B02}"/>
              </a:ext>
            </a:extLst>
          </p:cNvPr>
          <p:cNvSpPr>
            <a:spLocks noGrp="1"/>
          </p:cNvSpPr>
          <p:nvPr>
            <p:ph type="body" sz="quarter" idx="31"/>
          </p:nvPr>
        </p:nvSpPr>
        <p:spPr>
          <a:xfrm>
            <a:off x="4457383" y="988962"/>
            <a:ext cx="3282950" cy="5119738"/>
          </a:xfrm>
        </p:spPr>
        <p:txBody>
          <a:bodyPr/>
          <a:lstStyle>
            <a:lvl1pPr>
              <a:defRPr b="0"/>
            </a:lvl1pPr>
          </a:lstStyle>
          <a:p>
            <a:pPr lvl="0"/>
            <a:r>
              <a:rPr lang="en-US" dirty="0"/>
              <a:t>Edit Master text styles</a:t>
            </a:r>
          </a:p>
          <a:p>
            <a:pPr lvl="1"/>
            <a:r>
              <a:rPr lang="en-US" dirty="0"/>
              <a:t>Second level</a:t>
            </a:r>
          </a:p>
        </p:txBody>
      </p:sp>
      <p:sp>
        <p:nvSpPr>
          <p:cNvPr id="38" name="Title 1">
            <a:extLst>
              <a:ext uri="{FF2B5EF4-FFF2-40B4-BE49-F238E27FC236}">
                <a16:creationId xmlns:a16="http://schemas.microsoft.com/office/drawing/2014/main" id="{D2994EFE-4573-7440-AC58-4C2957B18829}"/>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
        <p:nvSpPr>
          <p:cNvPr id="15" name="Footer Placeholder 4">
            <a:extLst>
              <a:ext uri="{FF2B5EF4-FFF2-40B4-BE49-F238E27FC236}">
                <a16:creationId xmlns:a16="http://schemas.microsoft.com/office/drawing/2014/main" id="{3E3B19E2-2A55-4C98-981E-5150AA48EE9E}"/>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30868811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SHADE 4 IMAGES 2">
    <p:spTree>
      <p:nvGrpSpPr>
        <p:cNvPr id="1" name=""/>
        <p:cNvGrpSpPr/>
        <p:nvPr/>
      </p:nvGrpSpPr>
      <p:grpSpPr>
        <a:xfrm>
          <a:off x="0" y="0"/>
          <a:ext cx="0" cy="0"/>
          <a:chOff x="0" y="0"/>
          <a:chExt cx="0" cy="0"/>
        </a:xfrm>
      </p:grpSpPr>
      <p:sp>
        <p:nvSpPr>
          <p:cNvPr id="12" name="Rectangle 11"/>
          <p:cNvSpPr/>
          <p:nvPr userDrawn="1"/>
        </p:nvSpPr>
        <p:spPr>
          <a:xfrm>
            <a:off x="4289011" y="800100"/>
            <a:ext cx="7099713" cy="5497256"/>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1"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pic>
        <p:nvPicPr>
          <p:cNvPr id="24" name="Picture 23">
            <a:extLst>
              <a:ext uri="{FF2B5EF4-FFF2-40B4-BE49-F238E27FC236}">
                <a16:creationId xmlns:a16="http://schemas.microsoft.com/office/drawing/2014/main" id="{A8374C3D-4DAD-4249-882A-737005D136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25" name="Slide Number Placeholder 5">
            <a:extLst>
              <a:ext uri="{FF2B5EF4-FFF2-40B4-BE49-F238E27FC236}">
                <a16:creationId xmlns:a16="http://schemas.microsoft.com/office/drawing/2014/main" id="{894419E4-30AD-4DF5-AA33-433F91829A5E}"/>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15" name="Text Placeholder 3">
            <a:extLst>
              <a:ext uri="{FF2B5EF4-FFF2-40B4-BE49-F238E27FC236}">
                <a16:creationId xmlns:a16="http://schemas.microsoft.com/office/drawing/2014/main" id="{A2C93D55-3A4E-3242-967A-CE9889FDF8E7}"/>
              </a:ext>
            </a:extLst>
          </p:cNvPr>
          <p:cNvSpPr>
            <a:spLocks noGrp="1"/>
          </p:cNvSpPr>
          <p:nvPr>
            <p:ph type="body" sz="quarter" idx="31"/>
          </p:nvPr>
        </p:nvSpPr>
        <p:spPr>
          <a:xfrm>
            <a:off x="4457383" y="987546"/>
            <a:ext cx="3282950" cy="3160712"/>
          </a:xfrm>
        </p:spPr>
        <p:txBody>
          <a:bodyPr/>
          <a:lstStyle>
            <a:lvl1pPr>
              <a:defRPr b="0"/>
            </a:lvl1pPr>
          </a:lstStyle>
          <a:p>
            <a:pPr lvl="0"/>
            <a:r>
              <a:rPr lang="en-US" dirty="0"/>
              <a:t>Edit Master text styles</a:t>
            </a:r>
          </a:p>
          <a:p>
            <a:pPr lvl="1"/>
            <a:r>
              <a:rPr lang="en-US" dirty="0"/>
              <a:t>Second level</a:t>
            </a:r>
          </a:p>
        </p:txBody>
      </p:sp>
      <p:sp>
        <p:nvSpPr>
          <p:cNvPr id="16" name="Text Placeholder 3">
            <a:extLst>
              <a:ext uri="{FF2B5EF4-FFF2-40B4-BE49-F238E27FC236}">
                <a16:creationId xmlns:a16="http://schemas.microsoft.com/office/drawing/2014/main" id="{2D75E49B-C85E-264F-B6C2-C9C44D93EEA1}"/>
              </a:ext>
            </a:extLst>
          </p:cNvPr>
          <p:cNvSpPr>
            <a:spLocks noGrp="1"/>
          </p:cNvSpPr>
          <p:nvPr>
            <p:ph type="body" sz="quarter" idx="32"/>
          </p:nvPr>
        </p:nvSpPr>
        <p:spPr>
          <a:xfrm>
            <a:off x="7919911" y="987546"/>
            <a:ext cx="3282950" cy="3160712"/>
          </a:xfrm>
        </p:spPr>
        <p:txBody>
          <a:bodyPr/>
          <a:lstStyle>
            <a:lvl1pPr>
              <a:defRPr b="0"/>
            </a:lvl1pPr>
          </a:lstStyle>
          <a:p>
            <a:pPr lvl="0"/>
            <a:r>
              <a:rPr lang="en-US" dirty="0"/>
              <a:t>Edit Master text styles</a:t>
            </a:r>
          </a:p>
          <a:p>
            <a:pPr lvl="1"/>
            <a:r>
              <a:rPr lang="en-US" dirty="0"/>
              <a:t>Second level</a:t>
            </a:r>
          </a:p>
        </p:txBody>
      </p:sp>
      <p:sp>
        <p:nvSpPr>
          <p:cNvPr id="36" name="Picture Placeholder 2">
            <a:extLst>
              <a:ext uri="{FF2B5EF4-FFF2-40B4-BE49-F238E27FC236}">
                <a16:creationId xmlns:a16="http://schemas.microsoft.com/office/drawing/2014/main" id="{DFEDC0F8-744E-784C-ADAC-ED803FFEDCCA}"/>
              </a:ext>
            </a:extLst>
          </p:cNvPr>
          <p:cNvSpPr>
            <a:spLocks noGrp="1"/>
          </p:cNvSpPr>
          <p:nvPr>
            <p:ph type="pic" idx="10"/>
          </p:nvPr>
        </p:nvSpPr>
        <p:spPr>
          <a:xfrm>
            <a:off x="803275" y="800100"/>
            <a:ext cx="1742400" cy="1742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37" name="Picture Placeholder 2">
            <a:extLst>
              <a:ext uri="{FF2B5EF4-FFF2-40B4-BE49-F238E27FC236}">
                <a16:creationId xmlns:a16="http://schemas.microsoft.com/office/drawing/2014/main" id="{CD0B0EC2-73B6-4E40-BA1E-C22181CF521A}"/>
              </a:ext>
            </a:extLst>
          </p:cNvPr>
          <p:cNvSpPr>
            <a:spLocks noGrp="1"/>
          </p:cNvSpPr>
          <p:nvPr>
            <p:ph type="pic" idx="11"/>
          </p:nvPr>
        </p:nvSpPr>
        <p:spPr>
          <a:xfrm>
            <a:off x="2546611" y="800100"/>
            <a:ext cx="1742400" cy="1742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38" name="Picture Placeholder 2">
            <a:extLst>
              <a:ext uri="{FF2B5EF4-FFF2-40B4-BE49-F238E27FC236}">
                <a16:creationId xmlns:a16="http://schemas.microsoft.com/office/drawing/2014/main" id="{36E0D29C-63D4-5246-9932-04C5D9F3271B}"/>
              </a:ext>
            </a:extLst>
          </p:cNvPr>
          <p:cNvSpPr>
            <a:spLocks noGrp="1"/>
          </p:cNvSpPr>
          <p:nvPr>
            <p:ph type="pic" idx="12"/>
          </p:nvPr>
        </p:nvSpPr>
        <p:spPr>
          <a:xfrm>
            <a:off x="803275" y="2534876"/>
            <a:ext cx="1742400" cy="1742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39" name="Picture Placeholder 2">
            <a:extLst>
              <a:ext uri="{FF2B5EF4-FFF2-40B4-BE49-F238E27FC236}">
                <a16:creationId xmlns:a16="http://schemas.microsoft.com/office/drawing/2014/main" id="{65A0D483-2C31-B241-ACAF-859C270A50C9}"/>
              </a:ext>
            </a:extLst>
          </p:cNvPr>
          <p:cNvSpPr>
            <a:spLocks noGrp="1"/>
          </p:cNvSpPr>
          <p:nvPr>
            <p:ph type="pic" idx="13"/>
          </p:nvPr>
        </p:nvSpPr>
        <p:spPr>
          <a:xfrm>
            <a:off x="2546611" y="2534876"/>
            <a:ext cx="1742400" cy="1742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2" name="Title 1">
            <a:extLst>
              <a:ext uri="{FF2B5EF4-FFF2-40B4-BE49-F238E27FC236}">
                <a16:creationId xmlns:a16="http://schemas.microsoft.com/office/drawing/2014/main" id="{F27C0AAD-4895-7C42-8951-54906AD3CA5F}"/>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
        <p:nvSpPr>
          <p:cNvPr id="18" name="Footer Placeholder 4">
            <a:extLst>
              <a:ext uri="{FF2B5EF4-FFF2-40B4-BE49-F238E27FC236}">
                <a16:creationId xmlns:a16="http://schemas.microsoft.com/office/drawing/2014/main" id="{CAC28AF7-088D-496B-AE03-880F4FBBB697}"/>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1475980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SLIDE 3">
    <p:bg>
      <p:bgPr>
        <a:solidFill>
          <a:schemeClr val="tx2"/>
        </a:solidFill>
        <a:effectLst/>
      </p:bgPr>
    </p:bg>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0EA2A371-35D6-3344-9FB7-7155FE19D076}"/>
              </a:ext>
            </a:extLst>
          </p:cNvPr>
          <p:cNvSpPr>
            <a:spLocks noGrp="1"/>
          </p:cNvSpPr>
          <p:nvPr>
            <p:ph type="pic" idx="17"/>
          </p:nvPr>
        </p:nvSpPr>
        <p:spPr>
          <a:xfrm>
            <a:off x="8127600" y="800101"/>
            <a:ext cx="4064400" cy="4070614"/>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2" name="Picture Placeholder 2">
            <a:extLst>
              <a:ext uri="{FF2B5EF4-FFF2-40B4-BE49-F238E27FC236}">
                <a16:creationId xmlns:a16="http://schemas.microsoft.com/office/drawing/2014/main" id="{D0EBD5BC-3C0C-8943-A788-49B8AE732C94}"/>
              </a:ext>
            </a:extLst>
          </p:cNvPr>
          <p:cNvSpPr>
            <a:spLocks noGrp="1"/>
          </p:cNvSpPr>
          <p:nvPr>
            <p:ph type="pic" idx="1"/>
          </p:nvPr>
        </p:nvSpPr>
        <p:spPr>
          <a:xfrm>
            <a:off x="0" y="802715"/>
            <a:ext cx="2034000" cy="20340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3" name="Picture Placeholder 2">
            <a:extLst>
              <a:ext uri="{FF2B5EF4-FFF2-40B4-BE49-F238E27FC236}">
                <a16:creationId xmlns:a16="http://schemas.microsoft.com/office/drawing/2014/main" id="{2EA2A7D1-A38F-F145-8627-AB12169F866B}"/>
              </a:ext>
            </a:extLst>
          </p:cNvPr>
          <p:cNvSpPr>
            <a:spLocks noGrp="1"/>
          </p:cNvSpPr>
          <p:nvPr>
            <p:ph type="pic" idx="10"/>
          </p:nvPr>
        </p:nvSpPr>
        <p:spPr>
          <a:xfrm>
            <a:off x="0" y="2836715"/>
            <a:ext cx="2034000" cy="20340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4" name="Picture Placeholder 2">
            <a:extLst>
              <a:ext uri="{FF2B5EF4-FFF2-40B4-BE49-F238E27FC236}">
                <a16:creationId xmlns:a16="http://schemas.microsoft.com/office/drawing/2014/main" id="{900D3A42-868D-D345-86E0-8D80F42A3645}"/>
              </a:ext>
            </a:extLst>
          </p:cNvPr>
          <p:cNvSpPr>
            <a:spLocks noGrp="1"/>
          </p:cNvSpPr>
          <p:nvPr>
            <p:ph type="pic" idx="11"/>
          </p:nvPr>
        </p:nvSpPr>
        <p:spPr>
          <a:xfrm>
            <a:off x="2031600" y="801045"/>
            <a:ext cx="2034000" cy="406967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5" name="Picture Placeholder 2">
            <a:extLst>
              <a:ext uri="{FF2B5EF4-FFF2-40B4-BE49-F238E27FC236}">
                <a16:creationId xmlns:a16="http://schemas.microsoft.com/office/drawing/2014/main" id="{29EE94AA-8D01-6845-BC3B-93A8DE5EE487}"/>
              </a:ext>
            </a:extLst>
          </p:cNvPr>
          <p:cNvSpPr>
            <a:spLocks noGrp="1"/>
          </p:cNvSpPr>
          <p:nvPr>
            <p:ph type="pic" idx="13"/>
          </p:nvPr>
        </p:nvSpPr>
        <p:spPr>
          <a:xfrm>
            <a:off x="4063200" y="802715"/>
            <a:ext cx="2034000" cy="20340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6" name="Picture Placeholder 2">
            <a:extLst>
              <a:ext uri="{FF2B5EF4-FFF2-40B4-BE49-F238E27FC236}">
                <a16:creationId xmlns:a16="http://schemas.microsoft.com/office/drawing/2014/main" id="{95E05C4F-2C33-D943-8792-D80B675A9DE1}"/>
              </a:ext>
            </a:extLst>
          </p:cNvPr>
          <p:cNvSpPr>
            <a:spLocks noGrp="1"/>
          </p:cNvSpPr>
          <p:nvPr>
            <p:ph type="pic" idx="14"/>
          </p:nvPr>
        </p:nvSpPr>
        <p:spPr>
          <a:xfrm>
            <a:off x="4063200" y="2836715"/>
            <a:ext cx="2034000" cy="20340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7" name="Picture Placeholder 2">
            <a:extLst>
              <a:ext uri="{FF2B5EF4-FFF2-40B4-BE49-F238E27FC236}">
                <a16:creationId xmlns:a16="http://schemas.microsoft.com/office/drawing/2014/main" id="{93B1257F-2DB6-2E45-AC1F-05628FFA3BA8}"/>
              </a:ext>
            </a:extLst>
          </p:cNvPr>
          <p:cNvSpPr>
            <a:spLocks noGrp="1"/>
          </p:cNvSpPr>
          <p:nvPr>
            <p:ph type="pic" idx="15"/>
          </p:nvPr>
        </p:nvSpPr>
        <p:spPr>
          <a:xfrm>
            <a:off x="6094800" y="802715"/>
            <a:ext cx="2034000" cy="20340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8" name="Picture Placeholder 2">
            <a:extLst>
              <a:ext uri="{FF2B5EF4-FFF2-40B4-BE49-F238E27FC236}">
                <a16:creationId xmlns:a16="http://schemas.microsoft.com/office/drawing/2014/main" id="{51A233DA-8C2E-544F-B366-51C371848E66}"/>
              </a:ext>
            </a:extLst>
          </p:cNvPr>
          <p:cNvSpPr>
            <a:spLocks noGrp="1"/>
          </p:cNvSpPr>
          <p:nvPr>
            <p:ph type="pic" idx="16"/>
          </p:nvPr>
        </p:nvSpPr>
        <p:spPr>
          <a:xfrm>
            <a:off x="6094800" y="2836715"/>
            <a:ext cx="2034000" cy="20340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53" name="Rectangle 52">
            <a:extLst>
              <a:ext uri="{FF2B5EF4-FFF2-40B4-BE49-F238E27FC236}">
                <a16:creationId xmlns:a16="http://schemas.microsoft.com/office/drawing/2014/main" id="{C87B4548-76C3-C34F-A1F1-E2D1C27759AC}"/>
              </a:ext>
            </a:extLst>
          </p:cNvPr>
          <p:cNvSpPr/>
          <p:nvPr userDrawn="1"/>
        </p:nvSpPr>
        <p:spPr>
          <a:xfrm>
            <a:off x="4063200" y="4864409"/>
            <a:ext cx="8137110" cy="1418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6" name="Picture 55">
            <a:extLst>
              <a:ext uri="{FF2B5EF4-FFF2-40B4-BE49-F238E27FC236}">
                <a16:creationId xmlns:a16="http://schemas.microsoft.com/office/drawing/2014/main" id="{A92E1321-4447-F245-BEC9-DEF1A1613E2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688" y="47251"/>
            <a:ext cx="705600" cy="705600"/>
          </a:xfrm>
          <a:prstGeom prst="rect">
            <a:avLst/>
          </a:prstGeom>
        </p:spPr>
      </p:pic>
      <p:sp>
        <p:nvSpPr>
          <p:cNvPr id="57" name="Picture Placeholder 2">
            <a:extLst>
              <a:ext uri="{FF2B5EF4-FFF2-40B4-BE49-F238E27FC236}">
                <a16:creationId xmlns:a16="http://schemas.microsoft.com/office/drawing/2014/main" id="{8240A4CF-20D4-A341-90A9-787C2E3302CB}"/>
              </a:ext>
            </a:extLst>
          </p:cNvPr>
          <p:cNvSpPr>
            <a:spLocks noGrp="1"/>
          </p:cNvSpPr>
          <p:nvPr>
            <p:ph type="pic" idx="21"/>
          </p:nvPr>
        </p:nvSpPr>
        <p:spPr>
          <a:xfrm>
            <a:off x="806400" y="1"/>
            <a:ext cx="800931" cy="8001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58" name="Title 1">
            <a:extLst>
              <a:ext uri="{FF2B5EF4-FFF2-40B4-BE49-F238E27FC236}">
                <a16:creationId xmlns:a16="http://schemas.microsoft.com/office/drawing/2014/main" id="{918DC64C-822E-3D4D-9766-3A2B1302DEBA}"/>
              </a:ext>
            </a:extLst>
          </p:cNvPr>
          <p:cNvSpPr>
            <a:spLocks noGrp="1"/>
          </p:cNvSpPr>
          <p:nvPr>
            <p:ph type="title" hasCustomPrompt="1"/>
          </p:nvPr>
        </p:nvSpPr>
        <p:spPr>
          <a:xfrm>
            <a:off x="4063201" y="4861923"/>
            <a:ext cx="7325524" cy="487522"/>
          </a:xfrm>
          <a:prstGeom prst="rect">
            <a:avLst/>
          </a:prstGeom>
        </p:spPr>
        <p:txBody>
          <a:bodyPr lIns="180000" tIns="180000" rIns="0" bIns="0"/>
          <a:lstStyle>
            <a:lvl1pPr>
              <a:defRPr sz="2400">
                <a:solidFill>
                  <a:schemeClr val="tx2"/>
                </a:solidFill>
                <a:latin typeface="Franklin Gothic Demi Cond" panose="020B0706030402020204" pitchFamily="34" charset="0"/>
              </a:defRPr>
            </a:lvl1pPr>
          </a:lstStyle>
          <a:p>
            <a:r>
              <a:rPr lang="en-US" dirty="0"/>
              <a:t>CLICK TO EDIT MASTER TITLE STYLE</a:t>
            </a:r>
          </a:p>
        </p:txBody>
      </p:sp>
      <p:sp>
        <p:nvSpPr>
          <p:cNvPr id="59" name="Text Placeholder 5">
            <a:extLst>
              <a:ext uri="{FF2B5EF4-FFF2-40B4-BE49-F238E27FC236}">
                <a16:creationId xmlns:a16="http://schemas.microsoft.com/office/drawing/2014/main" id="{E868B3E1-D45D-6B49-8D48-60DE0A8B33DF}"/>
              </a:ext>
            </a:extLst>
          </p:cNvPr>
          <p:cNvSpPr>
            <a:spLocks noGrp="1"/>
          </p:cNvSpPr>
          <p:nvPr>
            <p:ph type="body" sz="quarter" idx="22"/>
          </p:nvPr>
        </p:nvSpPr>
        <p:spPr>
          <a:xfrm>
            <a:off x="4063199" y="5538734"/>
            <a:ext cx="4253302" cy="552450"/>
          </a:xfrm>
          <a:prstGeom prst="rect">
            <a:avLst/>
          </a:prstGeom>
        </p:spPr>
        <p:txBody>
          <a:bodyPr lIns="180000" tIns="0" rIns="0" bIns="0"/>
          <a:lstStyle>
            <a:lvl1pPr marL="0" indent="0">
              <a:buNone/>
              <a:defRPr sz="1800" i="1">
                <a:solidFill>
                  <a:schemeClr val="tx2"/>
                </a:solidFill>
              </a:defRPr>
            </a:lvl1pPr>
            <a:lvl2pPr marL="457200" indent="0">
              <a:buNone/>
              <a:defRPr sz="1600">
                <a:solidFill>
                  <a:schemeClr val="tx2"/>
                </a:solidFill>
              </a:defRPr>
            </a:lvl2pPr>
            <a:lvl3pPr marL="914400" indent="0">
              <a:buNone/>
              <a:defRPr sz="1400">
                <a:solidFill>
                  <a:schemeClr val="tx2"/>
                </a:solidFill>
              </a:defRPr>
            </a:lvl3pPr>
            <a:lvl4pPr marL="1371600" indent="0">
              <a:buNone/>
              <a:defRPr sz="1200">
                <a:solidFill>
                  <a:schemeClr val="tx2"/>
                </a:solidFill>
              </a:defRPr>
            </a:lvl4pPr>
            <a:lvl5pPr marL="1828800" indent="0">
              <a:buNone/>
              <a:defRPr sz="1200">
                <a:solidFill>
                  <a:schemeClr val="tx2"/>
                </a:solidFill>
              </a:defRPr>
            </a:lvl5pPr>
          </a:lstStyle>
          <a:p>
            <a:pPr lvl="0"/>
            <a:r>
              <a:rPr lang="en-US" dirty="0"/>
              <a:t>Edit Master text styles</a:t>
            </a:r>
          </a:p>
        </p:txBody>
      </p:sp>
      <p:sp>
        <p:nvSpPr>
          <p:cNvPr id="16" name="Text Placeholder 2">
            <a:extLst>
              <a:ext uri="{FF2B5EF4-FFF2-40B4-BE49-F238E27FC236}">
                <a16:creationId xmlns:a16="http://schemas.microsoft.com/office/drawing/2014/main" id="{70F68AD6-5F9F-411D-80BF-20466D62F358}"/>
              </a:ext>
            </a:extLst>
          </p:cNvPr>
          <p:cNvSpPr>
            <a:spLocks noGrp="1"/>
          </p:cNvSpPr>
          <p:nvPr>
            <p:ph type="body" sz="quarter" idx="23" hasCustomPrompt="1"/>
          </p:nvPr>
        </p:nvSpPr>
        <p:spPr>
          <a:xfrm>
            <a:off x="9970001" y="101525"/>
            <a:ext cx="2141538" cy="434975"/>
          </a:xfrm>
          <a:prstGeom prst="rect">
            <a:avLst/>
          </a:prstGeom>
        </p:spPr>
        <p:txBody>
          <a:bodyPr/>
          <a:lstStyle>
            <a:lvl1pPr marL="0" indent="0" algn="r">
              <a:buNone/>
              <a:defRPr sz="1400">
                <a:solidFill>
                  <a:schemeClr val="bg1"/>
                </a:solidFill>
              </a:defRPr>
            </a:lvl1pPr>
          </a:lstStyle>
          <a:p>
            <a:pPr lvl="0"/>
            <a:r>
              <a:rPr lang="en-GB" dirty="0"/>
              <a:t>P XXXXXX</a:t>
            </a:r>
            <a:endParaRPr lang="en-US" dirty="0"/>
          </a:p>
        </p:txBody>
      </p:sp>
      <p:sp>
        <p:nvSpPr>
          <p:cNvPr id="17" name="Footer Placeholder 4">
            <a:extLst>
              <a:ext uri="{FF2B5EF4-FFF2-40B4-BE49-F238E27FC236}">
                <a16:creationId xmlns:a16="http://schemas.microsoft.com/office/drawing/2014/main" id="{663775C6-66DC-4D67-BBE8-9009789A00F4}"/>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bg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23771140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UBTITLE ONE COLUMN 2 IMAGES 2">
    <p:spTree>
      <p:nvGrpSpPr>
        <p:cNvPr id="1" name=""/>
        <p:cNvGrpSpPr/>
        <p:nvPr/>
      </p:nvGrpSpPr>
      <p:grpSpPr>
        <a:xfrm>
          <a:off x="0" y="0"/>
          <a:ext cx="0" cy="0"/>
          <a:chOff x="0" y="0"/>
          <a:chExt cx="0" cy="0"/>
        </a:xfrm>
      </p:grpSpPr>
      <p:sp>
        <p:nvSpPr>
          <p:cNvPr id="11"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1"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pic>
        <p:nvPicPr>
          <p:cNvPr id="24" name="Picture 23">
            <a:extLst>
              <a:ext uri="{FF2B5EF4-FFF2-40B4-BE49-F238E27FC236}">
                <a16:creationId xmlns:a16="http://schemas.microsoft.com/office/drawing/2014/main" id="{A8374C3D-4DAD-4249-882A-737005D136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25" name="Slide Number Placeholder 5">
            <a:extLst>
              <a:ext uri="{FF2B5EF4-FFF2-40B4-BE49-F238E27FC236}">
                <a16:creationId xmlns:a16="http://schemas.microsoft.com/office/drawing/2014/main" id="{894419E4-30AD-4DF5-AA33-433F91829A5E}"/>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16" name="Rectangle 15">
            <a:extLst>
              <a:ext uri="{FF2B5EF4-FFF2-40B4-BE49-F238E27FC236}">
                <a16:creationId xmlns:a16="http://schemas.microsoft.com/office/drawing/2014/main" id="{FCD3A424-4FF0-1D4A-B95A-E0EE90CAEFA8}"/>
              </a:ext>
            </a:extLst>
          </p:cNvPr>
          <p:cNvSpPr/>
          <p:nvPr userDrawn="1"/>
        </p:nvSpPr>
        <p:spPr>
          <a:xfrm>
            <a:off x="803275" y="800100"/>
            <a:ext cx="10585450" cy="176784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ontent Placeholder 2">
            <a:extLst>
              <a:ext uri="{FF2B5EF4-FFF2-40B4-BE49-F238E27FC236}">
                <a16:creationId xmlns:a16="http://schemas.microsoft.com/office/drawing/2014/main" id="{AF5E12C6-F125-794E-B177-9DC35F7CE5A8}"/>
              </a:ext>
            </a:extLst>
          </p:cNvPr>
          <p:cNvSpPr>
            <a:spLocks noGrp="1"/>
          </p:cNvSpPr>
          <p:nvPr>
            <p:ph sz="quarter" idx="26" hasCustomPrompt="1"/>
          </p:nvPr>
        </p:nvSpPr>
        <p:spPr>
          <a:xfrm>
            <a:off x="983275" y="980099"/>
            <a:ext cx="10238895" cy="1407840"/>
          </a:xfrm>
          <a:prstGeom prst="rect">
            <a:avLst/>
          </a:prstGeom>
        </p:spPr>
        <p:txBody>
          <a:bodyPr/>
          <a:lstStyle>
            <a:lvl1pPr marL="0" indent="0">
              <a:buNone/>
              <a:defRPr sz="1800" b="0">
                <a:solidFill>
                  <a:schemeClr val="accent1"/>
                </a:solidFill>
                <a:latin typeface="Franklin Gothic Demi Cond" panose="020B0706030402020204" pitchFamily="34" charset="0"/>
              </a:defRPr>
            </a:lvl1pPr>
            <a:lvl2pPr>
              <a:defRPr sz="1800">
                <a:solidFill>
                  <a:schemeClr val="accent1"/>
                </a:solidFill>
                <a:latin typeface="Franklin Gothic Demi Cond" panose="020B0706030402020204" pitchFamily="34" charset="0"/>
              </a:defRPr>
            </a:lvl2pPr>
            <a:lvl3pPr>
              <a:defRPr sz="1600">
                <a:solidFill>
                  <a:schemeClr val="accent1"/>
                </a:solidFill>
                <a:latin typeface="Franklin Gothic Demi Cond" panose="020B0706030402020204" pitchFamily="34" charset="0"/>
              </a:defRPr>
            </a:lvl3pPr>
            <a:lvl4pPr>
              <a:defRPr sz="1400">
                <a:solidFill>
                  <a:schemeClr val="accent1"/>
                </a:solidFill>
                <a:latin typeface="Franklin Gothic Demi Cond" panose="020B0706030402020204" pitchFamily="34" charset="0"/>
              </a:defRPr>
            </a:lvl4pPr>
            <a:lvl5pPr>
              <a:defRPr sz="1400">
                <a:solidFill>
                  <a:schemeClr val="accent1"/>
                </a:solidFill>
                <a:latin typeface="Franklin Gothic Demi Cond" panose="020B0706030402020204" pitchFamily="34" charset="0"/>
              </a:defRPr>
            </a:lvl5pPr>
          </a:lstStyle>
          <a:p>
            <a:pPr lvl="0"/>
            <a:r>
              <a:rPr lang="en-US" dirty="0"/>
              <a:t>EDIT MASTER TEXT STYLES</a:t>
            </a:r>
          </a:p>
        </p:txBody>
      </p:sp>
      <p:sp>
        <p:nvSpPr>
          <p:cNvPr id="26" name="Text Placeholder 3">
            <a:extLst>
              <a:ext uri="{FF2B5EF4-FFF2-40B4-BE49-F238E27FC236}">
                <a16:creationId xmlns:a16="http://schemas.microsoft.com/office/drawing/2014/main" id="{583EE12B-67F8-8E46-B17E-4FE93EF25C4B}"/>
              </a:ext>
            </a:extLst>
          </p:cNvPr>
          <p:cNvSpPr>
            <a:spLocks noGrp="1"/>
          </p:cNvSpPr>
          <p:nvPr>
            <p:ph type="body" sz="quarter" idx="30"/>
          </p:nvPr>
        </p:nvSpPr>
        <p:spPr>
          <a:xfrm>
            <a:off x="4495800" y="2747963"/>
            <a:ext cx="6726237" cy="3160712"/>
          </a:xfrm>
        </p:spPr>
        <p:txBody>
          <a:bodyPr/>
          <a:lstStyle>
            <a:lvl1pPr>
              <a:defRPr b="0"/>
            </a:lvl1pPr>
          </a:lstStyle>
          <a:p>
            <a:pPr lvl="0"/>
            <a:r>
              <a:rPr lang="en-US" dirty="0"/>
              <a:t>Edit Master text styles</a:t>
            </a:r>
          </a:p>
          <a:p>
            <a:pPr lvl="1"/>
            <a:r>
              <a:rPr lang="en-US" dirty="0"/>
              <a:t>Second level</a:t>
            </a:r>
          </a:p>
        </p:txBody>
      </p:sp>
      <p:sp>
        <p:nvSpPr>
          <p:cNvPr id="29" name="Picture Placeholder 2">
            <a:extLst>
              <a:ext uri="{FF2B5EF4-FFF2-40B4-BE49-F238E27FC236}">
                <a16:creationId xmlns:a16="http://schemas.microsoft.com/office/drawing/2014/main" id="{510A14A4-3B93-4944-986B-7F4D16C79BDE}"/>
              </a:ext>
            </a:extLst>
          </p:cNvPr>
          <p:cNvSpPr>
            <a:spLocks noGrp="1"/>
          </p:cNvSpPr>
          <p:nvPr>
            <p:ph type="pic" idx="10"/>
          </p:nvPr>
        </p:nvSpPr>
        <p:spPr>
          <a:xfrm>
            <a:off x="803274" y="2756802"/>
            <a:ext cx="1742400" cy="1742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30" name="Picture Placeholder 2">
            <a:extLst>
              <a:ext uri="{FF2B5EF4-FFF2-40B4-BE49-F238E27FC236}">
                <a16:creationId xmlns:a16="http://schemas.microsoft.com/office/drawing/2014/main" id="{3EEDFEAB-96F6-F649-B7DD-56268C9A6494}"/>
              </a:ext>
            </a:extLst>
          </p:cNvPr>
          <p:cNvSpPr>
            <a:spLocks noGrp="1"/>
          </p:cNvSpPr>
          <p:nvPr>
            <p:ph type="pic" idx="11"/>
          </p:nvPr>
        </p:nvSpPr>
        <p:spPr>
          <a:xfrm>
            <a:off x="2553644" y="2756802"/>
            <a:ext cx="1742400" cy="1742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34" name="Title 1">
            <a:extLst>
              <a:ext uri="{FF2B5EF4-FFF2-40B4-BE49-F238E27FC236}">
                <a16:creationId xmlns:a16="http://schemas.microsoft.com/office/drawing/2014/main" id="{43B1AF0F-729A-7C4E-887E-8CB11FCBA7DF}"/>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
        <p:nvSpPr>
          <p:cNvPr id="13" name="Footer Placeholder 4">
            <a:extLst>
              <a:ext uri="{FF2B5EF4-FFF2-40B4-BE49-F238E27FC236}">
                <a16:creationId xmlns:a16="http://schemas.microsoft.com/office/drawing/2014/main" id="{4EBA4A98-7862-463B-B9F2-24366B78A56E}"/>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32065882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2 IMAGES 1">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38A3CAC-3500-D54E-A3D6-4782BAB2A001}"/>
              </a:ext>
            </a:extLst>
          </p:cNvPr>
          <p:cNvSpPr/>
          <p:nvPr userDrawn="1"/>
        </p:nvSpPr>
        <p:spPr>
          <a:xfrm>
            <a:off x="803274" y="800100"/>
            <a:ext cx="7114405" cy="5497256"/>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1"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pic>
        <p:nvPicPr>
          <p:cNvPr id="24" name="Picture 23">
            <a:extLst>
              <a:ext uri="{FF2B5EF4-FFF2-40B4-BE49-F238E27FC236}">
                <a16:creationId xmlns:a16="http://schemas.microsoft.com/office/drawing/2014/main" id="{A8374C3D-4DAD-4249-882A-737005D136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25" name="Slide Number Placeholder 5">
            <a:extLst>
              <a:ext uri="{FF2B5EF4-FFF2-40B4-BE49-F238E27FC236}">
                <a16:creationId xmlns:a16="http://schemas.microsoft.com/office/drawing/2014/main" id="{894419E4-30AD-4DF5-AA33-433F91829A5E}"/>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13" name="Text Placeholder 3">
            <a:extLst>
              <a:ext uri="{FF2B5EF4-FFF2-40B4-BE49-F238E27FC236}">
                <a16:creationId xmlns:a16="http://schemas.microsoft.com/office/drawing/2014/main" id="{B91088C7-BF99-C641-829B-AC3217458887}"/>
              </a:ext>
            </a:extLst>
          </p:cNvPr>
          <p:cNvSpPr>
            <a:spLocks noGrp="1"/>
          </p:cNvSpPr>
          <p:nvPr>
            <p:ph type="body" sz="quarter" idx="30"/>
          </p:nvPr>
        </p:nvSpPr>
        <p:spPr>
          <a:xfrm>
            <a:off x="982663" y="988962"/>
            <a:ext cx="3282950" cy="5119738"/>
          </a:xfrm>
        </p:spPr>
        <p:txBody>
          <a:bodyPr/>
          <a:lstStyle>
            <a:lvl1pPr>
              <a:defRPr b="0"/>
            </a:lvl1pPr>
          </a:lstStyle>
          <a:p>
            <a:pPr lvl="0"/>
            <a:r>
              <a:rPr lang="en-US" dirty="0"/>
              <a:t>Edit Master text styles</a:t>
            </a:r>
          </a:p>
          <a:p>
            <a:pPr lvl="1"/>
            <a:r>
              <a:rPr lang="en-US" dirty="0"/>
              <a:t>Second level</a:t>
            </a:r>
          </a:p>
        </p:txBody>
      </p:sp>
      <p:sp>
        <p:nvSpPr>
          <p:cNvPr id="14" name="Text Placeholder 3">
            <a:extLst>
              <a:ext uri="{FF2B5EF4-FFF2-40B4-BE49-F238E27FC236}">
                <a16:creationId xmlns:a16="http://schemas.microsoft.com/office/drawing/2014/main" id="{3112311E-269A-8340-AB38-B146E70347FA}"/>
              </a:ext>
            </a:extLst>
          </p:cNvPr>
          <p:cNvSpPr>
            <a:spLocks noGrp="1"/>
          </p:cNvSpPr>
          <p:nvPr>
            <p:ph type="body" sz="quarter" idx="31"/>
          </p:nvPr>
        </p:nvSpPr>
        <p:spPr>
          <a:xfrm>
            <a:off x="4457383" y="988962"/>
            <a:ext cx="3282950" cy="5119738"/>
          </a:xfrm>
        </p:spPr>
        <p:txBody>
          <a:bodyPr/>
          <a:lstStyle>
            <a:lvl1pPr>
              <a:defRPr b="0"/>
            </a:lvl1pPr>
          </a:lstStyle>
          <a:p>
            <a:pPr lvl="0"/>
            <a:r>
              <a:rPr lang="en-US" dirty="0"/>
              <a:t>Edit Master text styles</a:t>
            </a:r>
          </a:p>
          <a:p>
            <a:pPr lvl="1"/>
            <a:r>
              <a:rPr lang="en-US" dirty="0"/>
              <a:t>Second level</a:t>
            </a:r>
          </a:p>
        </p:txBody>
      </p:sp>
      <p:sp>
        <p:nvSpPr>
          <p:cNvPr id="16" name="Picture Placeholder 2">
            <a:extLst>
              <a:ext uri="{FF2B5EF4-FFF2-40B4-BE49-F238E27FC236}">
                <a16:creationId xmlns:a16="http://schemas.microsoft.com/office/drawing/2014/main" id="{700BF3A6-C9B9-4A41-8278-5AE8D1C4AF77}"/>
              </a:ext>
            </a:extLst>
          </p:cNvPr>
          <p:cNvSpPr>
            <a:spLocks noGrp="1"/>
          </p:cNvSpPr>
          <p:nvPr>
            <p:ph type="pic" idx="11"/>
          </p:nvPr>
        </p:nvSpPr>
        <p:spPr>
          <a:xfrm>
            <a:off x="9647796" y="800100"/>
            <a:ext cx="1738800" cy="1742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8" name="Picture Placeholder 2">
            <a:extLst>
              <a:ext uri="{FF2B5EF4-FFF2-40B4-BE49-F238E27FC236}">
                <a16:creationId xmlns:a16="http://schemas.microsoft.com/office/drawing/2014/main" id="{4BC1B0D5-76D3-8441-8B12-59CEDA4BB6AA}"/>
              </a:ext>
            </a:extLst>
          </p:cNvPr>
          <p:cNvSpPr>
            <a:spLocks noGrp="1"/>
          </p:cNvSpPr>
          <p:nvPr>
            <p:ph type="pic" idx="12"/>
          </p:nvPr>
        </p:nvSpPr>
        <p:spPr>
          <a:xfrm>
            <a:off x="7917679" y="2534875"/>
            <a:ext cx="3468917" cy="3762479"/>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8" name="Title 1">
            <a:extLst>
              <a:ext uri="{FF2B5EF4-FFF2-40B4-BE49-F238E27FC236}">
                <a16:creationId xmlns:a16="http://schemas.microsoft.com/office/drawing/2014/main" id="{9B92E41D-153F-3345-8805-4D7B2E911518}"/>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
        <p:nvSpPr>
          <p:cNvPr id="19" name="Footer Placeholder 4">
            <a:extLst>
              <a:ext uri="{FF2B5EF4-FFF2-40B4-BE49-F238E27FC236}">
                <a16:creationId xmlns:a16="http://schemas.microsoft.com/office/drawing/2014/main" id="{4FA1C54B-BB30-4425-B086-710D66A7788F}"/>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27906644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2 IMAGES 2">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CDBBDCF-8F23-F340-AF6E-0C48213179B9}"/>
              </a:ext>
            </a:extLst>
          </p:cNvPr>
          <p:cNvSpPr/>
          <p:nvPr userDrawn="1"/>
        </p:nvSpPr>
        <p:spPr>
          <a:xfrm>
            <a:off x="4285561" y="800099"/>
            <a:ext cx="7103163" cy="5497257"/>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1"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pic>
        <p:nvPicPr>
          <p:cNvPr id="24" name="Picture 23">
            <a:extLst>
              <a:ext uri="{FF2B5EF4-FFF2-40B4-BE49-F238E27FC236}">
                <a16:creationId xmlns:a16="http://schemas.microsoft.com/office/drawing/2014/main" id="{A8374C3D-4DAD-4249-882A-737005D136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25" name="Slide Number Placeholder 5">
            <a:extLst>
              <a:ext uri="{FF2B5EF4-FFF2-40B4-BE49-F238E27FC236}">
                <a16:creationId xmlns:a16="http://schemas.microsoft.com/office/drawing/2014/main" id="{894419E4-30AD-4DF5-AA33-433F91829A5E}"/>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15" name="Text Placeholder 3">
            <a:extLst>
              <a:ext uri="{FF2B5EF4-FFF2-40B4-BE49-F238E27FC236}">
                <a16:creationId xmlns:a16="http://schemas.microsoft.com/office/drawing/2014/main" id="{1F671A77-C24D-7A43-B754-B4A67CCADE07}"/>
              </a:ext>
            </a:extLst>
          </p:cNvPr>
          <p:cNvSpPr>
            <a:spLocks noGrp="1"/>
          </p:cNvSpPr>
          <p:nvPr>
            <p:ph type="body" sz="quarter" idx="31"/>
          </p:nvPr>
        </p:nvSpPr>
        <p:spPr>
          <a:xfrm>
            <a:off x="4457383" y="987546"/>
            <a:ext cx="3282950" cy="3160712"/>
          </a:xfrm>
        </p:spPr>
        <p:txBody>
          <a:bodyPr/>
          <a:lstStyle>
            <a:lvl1pPr>
              <a:defRPr b="0"/>
            </a:lvl1pPr>
          </a:lstStyle>
          <a:p>
            <a:pPr lvl="0"/>
            <a:r>
              <a:rPr lang="en-US" dirty="0"/>
              <a:t>Edit Master text styles</a:t>
            </a:r>
          </a:p>
          <a:p>
            <a:pPr lvl="1"/>
            <a:r>
              <a:rPr lang="en-US" dirty="0"/>
              <a:t>Second level</a:t>
            </a:r>
          </a:p>
        </p:txBody>
      </p:sp>
      <p:sp>
        <p:nvSpPr>
          <p:cNvPr id="18" name="Text Placeholder 3">
            <a:extLst>
              <a:ext uri="{FF2B5EF4-FFF2-40B4-BE49-F238E27FC236}">
                <a16:creationId xmlns:a16="http://schemas.microsoft.com/office/drawing/2014/main" id="{C54B170F-6E63-C143-B191-8CFE47E85624}"/>
              </a:ext>
            </a:extLst>
          </p:cNvPr>
          <p:cNvSpPr>
            <a:spLocks noGrp="1"/>
          </p:cNvSpPr>
          <p:nvPr>
            <p:ph type="body" sz="quarter" idx="32"/>
          </p:nvPr>
        </p:nvSpPr>
        <p:spPr>
          <a:xfrm>
            <a:off x="7919911" y="987546"/>
            <a:ext cx="3282950" cy="3160712"/>
          </a:xfrm>
        </p:spPr>
        <p:txBody>
          <a:bodyPr/>
          <a:lstStyle>
            <a:lvl1pPr>
              <a:defRPr b="0"/>
            </a:lvl1pPr>
          </a:lstStyle>
          <a:p>
            <a:pPr lvl="0"/>
            <a:r>
              <a:rPr lang="en-US" dirty="0"/>
              <a:t>Edit Master text styles</a:t>
            </a:r>
          </a:p>
          <a:p>
            <a:pPr lvl="1"/>
            <a:r>
              <a:rPr lang="en-US" dirty="0"/>
              <a:t>Second level</a:t>
            </a:r>
          </a:p>
        </p:txBody>
      </p:sp>
      <p:sp>
        <p:nvSpPr>
          <p:cNvPr id="26" name="Picture Placeholder 2">
            <a:extLst>
              <a:ext uri="{FF2B5EF4-FFF2-40B4-BE49-F238E27FC236}">
                <a16:creationId xmlns:a16="http://schemas.microsoft.com/office/drawing/2014/main" id="{886533BD-A4E7-1B4F-9AA9-F1A750C1C65C}"/>
              </a:ext>
            </a:extLst>
          </p:cNvPr>
          <p:cNvSpPr>
            <a:spLocks noGrp="1"/>
          </p:cNvSpPr>
          <p:nvPr>
            <p:ph type="pic" idx="10"/>
          </p:nvPr>
        </p:nvSpPr>
        <p:spPr>
          <a:xfrm>
            <a:off x="803275" y="800100"/>
            <a:ext cx="1742400" cy="1742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7" name="Picture Placeholder 2">
            <a:extLst>
              <a:ext uri="{FF2B5EF4-FFF2-40B4-BE49-F238E27FC236}">
                <a16:creationId xmlns:a16="http://schemas.microsoft.com/office/drawing/2014/main" id="{058AF0CA-3A40-2046-B091-26DB40FE09C5}"/>
              </a:ext>
            </a:extLst>
          </p:cNvPr>
          <p:cNvSpPr>
            <a:spLocks noGrp="1"/>
          </p:cNvSpPr>
          <p:nvPr>
            <p:ph type="pic" idx="12"/>
          </p:nvPr>
        </p:nvSpPr>
        <p:spPr>
          <a:xfrm>
            <a:off x="803275" y="2534876"/>
            <a:ext cx="3482286" cy="376248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31" name="Title 1">
            <a:extLst>
              <a:ext uri="{FF2B5EF4-FFF2-40B4-BE49-F238E27FC236}">
                <a16:creationId xmlns:a16="http://schemas.microsoft.com/office/drawing/2014/main" id="{11607192-8D4E-094C-8D05-0D8EB74B1BD7}"/>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
        <p:nvSpPr>
          <p:cNvPr id="13" name="Footer Placeholder 4">
            <a:extLst>
              <a:ext uri="{FF2B5EF4-FFF2-40B4-BE49-F238E27FC236}">
                <a16:creationId xmlns:a16="http://schemas.microsoft.com/office/drawing/2014/main" id="{A1EC1AD6-6BDA-43EA-A95E-80173E3968BC}"/>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24680225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KEY MESSAGES 2 IMAGES 1">
    <p:spTree>
      <p:nvGrpSpPr>
        <p:cNvPr id="1" name=""/>
        <p:cNvGrpSpPr/>
        <p:nvPr/>
      </p:nvGrpSpPr>
      <p:grpSpPr>
        <a:xfrm>
          <a:off x="0" y="0"/>
          <a:ext cx="0" cy="0"/>
          <a:chOff x="0" y="0"/>
          <a:chExt cx="0" cy="0"/>
        </a:xfrm>
      </p:grpSpPr>
      <p:sp>
        <p:nvSpPr>
          <p:cNvPr id="12"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3"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9" name="Slide Number Placeholder 5">
            <a:extLst>
              <a:ext uri="{FF2B5EF4-FFF2-40B4-BE49-F238E27FC236}">
                <a16:creationId xmlns:a16="http://schemas.microsoft.com/office/drawing/2014/main" id="{CC2B1F79-FDB5-4FF8-AC62-48C15F7A7227}"/>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20" name="Picture Placeholder 2">
            <a:extLst>
              <a:ext uri="{FF2B5EF4-FFF2-40B4-BE49-F238E27FC236}">
                <a16:creationId xmlns:a16="http://schemas.microsoft.com/office/drawing/2014/main" id="{BA7E64F8-C1DA-D145-B3EB-5AF37547AC6F}"/>
              </a:ext>
            </a:extLst>
          </p:cNvPr>
          <p:cNvSpPr>
            <a:spLocks noGrp="1"/>
          </p:cNvSpPr>
          <p:nvPr>
            <p:ph type="pic" idx="10"/>
          </p:nvPr>
        </p:nvSpPr>
        <p:spPr>
          <a:xfrm>
            <a:off x="803274" y="800100"/>
            <a:ext cx="5112725" cy="5497256"/>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1" name="Rectangle 20">
            <a:extLst>
              <a:ext uri="{FF2B5EF4-FFF2-40B4-BE49-F238E27FC236}">
                <a16:creationId xmlns:a16="http://schemas.microsoft.com/office/drawing/2014/main" id="{F5B8E793-0CF3-5E43-9BB0-D1C3822A6AA5}"/>
              </a:ext>
            </a:extLst>
          </p:cNvPr>
          <p:cNvSpPr/>
          <p:nvPr userDrawn="1"/>
        </p:nvSpPr>
        <p:spPr>
          <a:xfrm>
            <a:off x="6096000" y="800101"/>
            <a:ext cx="5292724" cy="16458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D2120EB-C7F5-4544-9A8D-1573F4512191}"/>
              </a:ext>
            </a:extLst>
          </p:cNvPr>
          <p:cNvSpPr/>
          <p:nvPr userDrawn="1"/>
        </p:nvSpPr>
        <p:spPr>
          <a:xfrm>
            <a:off x="6096001" y="2645472"/>
            <a:ext cx="5292724" cy="1645806"/>
          </a:xfrm>
          <a:prstGeom prst="rect">
            <a:avLst/>
          </a:prstGeom>
          <a:solidFill>
            <a:srgbClr val="46266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1C6D162-4D25-C849-B613-43430A0B857B}"/>
              </a:ext>
            </a:extLst>
          </p:cNvPr>
          <p:cNvSpPr/>
          <p:nvPr userDrawn="1"/>
        </p:nvSpPr>
        <p:spPr>
          <a:xfrm>
            <a:off x="6096001" y="4490844"/>
            <a:ext cx="5292724" cy="16458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 Placeholder 3">
            <a:extLst>
              <a:ext uri="{FF2B5EF4-FFF2-40B4-BE49-F238E27FC236}">
                <a16:creationId xmlns:a16="http://schemas.microsoft.com/office/drawing/2014/main" id="{8A075748-3089-914D-8054-B6CC0D978839}"/>
              </a:ext>
            </a:extLst>
          </p:cNvPr>
          <p:cNvSpPr>
            <a:spLocks noGrp="1"/>
          </p:cNvSpPr>
          <p:nvPr>
            <p:ph type="body" sz="quarter" idx="24" hasCustomPrompt="1"/>
          </p:nvPr>
        </p:nvSpPr>
        <p:spPr>
          <a:xfrm>
            <a:off x="6276000" y="980100"/>
            <a:ext cx="4932724" cy="1285807"/>
          </a:xfrm>
          <a:prstGeom prst="rect">
            <a:avLst/>
          </a:prstGeom>
        </p:spPr>
        <p:txBody>
          <a:bodyPr/>
          <a:lstStyle>
            <a:lvl1pPr>
              <a:defRPr sz="1800" b="0">
                <a:solidFill>
                  <a:schemeClr val="bg1"/>
                </a:solidFill>
                <a:latin typeface="Franklin Gothic Demi Cond" panose="020B0706030402020204" pitchFamily="34" charset="0"/>
              </a:defRPr>
            </a:lvl1pPr>
            <a:lvl2pPr>
              <a:defRPr sz="1400">
                <a:solidFill>
                  <a:schemeClr val="bg1"/>
                </a:solidFill>
                <a:latin typeface="Trebuchet MS" panose="020B0603020202020204" pitchFamily="34" charset="0"/>
              </a:defRPr>
            </a:lvl2pPr>
            <a:lvl3pPr>
              <a:defRPr sz="1200">
                <a:solidFill>
                  <a:schemeClr val="bg1"/>
                </a:solidFill>
                <a:latin typeface="Trebuchet MS" panose="020B0603020202020204" pitchFamily="34" charset="0"/>
              </a:defRPr>
            </a:lvl3pPr>
            <a:lvl4pPr>
              <a:defRPr sz="1100">
                <a:solidFill>
                  <a:schemeClr val="bg1"/>
                </a:solidFill>
                <a:latin typeface="Trebuchet MS" panose="020B0603020202020204" pitchFamily="34" charset="0"/>
              </a:defRPr>
            </a:lvl4pPr>
            <a:lvl5pPr>
              <a:defRPr sz="1100">
                <a:solidFill>
                  <a:schemeClr val="bg1"/>
                </a:solidFill>
                <a:latin typeface="Trebuchet MS" panose="020B0603020202020204" pitchFamily="34" charset="0"/>
              </a:defRPr>
            </a:lvl5pPr>
          </a:lstStyle>
          <a:p>
            <a:pPr lvl="0"/>
            <a:r>
              <a:rPr lang="en-US" dirty="0"/>
              <a:t>EDIT MASTER TEXT STYLES</a:t>
            </a:r>
          </a:p>
          <a:p>
            <a:pPr lvl="1"/>
            <a:r>
              <a:rPr lang="en-US" dirty="0"/>
              <a:t>Second level</a:t>
            </a:r>
          </a:p>
        </p:txBody>
      </p:sp>
      <p:sp>
        <p:nvSpPr>
          <p:cNvPr id="25" name="Text Placeholder 3">
            <a:extLst>
              <a:ext uri="{FF2B5EF4-FFF2-40B4-BE49-F238E27FC236}">
                <a16:creationId xmlns:a16="http://schemas.microsoft.com/office/drawing/2014/main" id="{2A68BD9B-F17C-FC4D-ADB3-56096BBDB131}"/>
              </a:ext>
            </a:extLst>
          </p:cNvPr>
          <p:cNvSpPr>
            <a:spLocks noGrp="1"/>
          </p:cNvSpPr>
          <p:nvPr>
            <p:ph type="body" sz="quarter" idx="25" hasCustomPrompt="1"/>
          </p:nvPr>
        </p:nvSpPr>
        <p:spPr>
          <a:xfrm>
            <a:off x="6276000" y="2825472"/>
            <a:ext cx="4932724" cy="1285806"/>
          </a:xfrm>
          <a:prstGeom prst="rect">
            <a:avLst/>
          </a:prstGeom>
        </p:spPr>
        <p:txBody>
          <a:bodyPr/>
          <a:lstStyle>
            <a:lvl1pPr>
              <a:defRPr sz="1800" b="0">
                <a:solidFill>
                  <a:schemeClr val="accent1"/>
                </a:solidFill>
                <a:latin typeface="Franklin Gothic Demi Cond" panose="020B0706030402020204" pitchFamily="34" charset="0"/>
              </a:defRPr>
            </a:lvl1pPr>
            <a:lvl2pPr>
              <a:defRPr sz="1400">
                <a:solidFill>
                  <a:schemeClr val="accent1"/>
                </a:solidFill>
                <a:latin typeface="Trebuchet MS" panose="020B0603020202020204" pitchFamily="34" charset="0"/>
              </a:defRPr>
            </a:lvl2pPr>
            <a:lvl3pPr>
              <a:defRPr sz="1200">
                <a:solidFill>
                  <a:schemeClr val="tx1"/>
                </a:solidFill>
                <a:latin typeface="Trebuchet MS" panose="020B0603020202020204" pitchFamily="34" charset="0"/>
              </a:defRPr>
            </a:lvl3pPr>
            <a:lvl4pPr>
              <a:defRPr sz="1100">
                <a:solidFill>
                  <a:schemeClr val="tx1"/>
                </a:solidFill>
                <a:latin typeface="Trebuchet MS" panose="020B0603020202020204" pitchFamily="34" charset="0"/>
              </a:defRPr>
            </a:lvl4pPr>
            <a:lvl5pPr>
              <a:defRPr sz="1100">
                <a:solidFill>
                  <a:schemeClr val="tx1"/>
                </a:solidFill>
                <a:latin typeface="Trebuchet MS" panose="020B0603020202020204" pitchFamily="34" charset="0"/>
              </a:defRPr>
            </a:lvl5pPr>
          </a:lstStyle>
          <a:p>
            <a:pPr lvl="0"/>
            <a:r>
              <a:rPr lang="en-US" dirty="0"/>
              <a:t>EDIT MASTER TEXT STYLES</a:t>
            </a:r>
          </a:p>
          <a:p>
            <a:pPr lvl="1"/>
            <a:r>
              <a:rPr lang="en-US" dirty="0"/>
              <a:t>Second level</a:t>
            </a:r>
          </a:p>
        </p:txBody>
      </p:sp>
      <p:sp>
        <p:nvSpPr>
          <p:cNvPr id="26" name="Text Placeholder 3">
            <a:extLst>
              <a:ext uri="{FF2B5EF4-FFF2-40B4-BE49-F238E27FC236}">
                <a16:creationId xmlns:a16="http://schemas.microsoft.com/office/drawing/2014/main" id="{F0E923F3-5449-8F4D-AF8C-E4650D7767AF}"/>
              </a:ext>
            </a:extLst>
          </p:cNvPr>
          <p:cNvSpPr>
            <a:spLocks noGrp="1"/>
          </p:cNvSpPr>
          <p:nvPr>
            <p:ph type="body" sz="quarter" idx="26" hasCustomPrompt="1"/>
          </p:nvPr>
        </p:nvSpPr>
        <p:spPr>
          <a:xfrm>
            <a:off x="6275999" y="4670844"/>
            <a:ext cx="4932725" cy="1285806"/>
          </a:xfrm>
          <a:prstGeom prst="rect">
            <a:avLst/>
          </a:prstGeom>
        </p:spPr>
        <p:txBody>
          <a:bodyPr/>
          <a:lstStyle>
            <a:lvl1pPr>
              <a:defRPr sz="1800" b="0">
                <a:solidFill>
                  <a:schemeClr val="bg1"/>
                </a:solidFill>
                <a:latin typeface="Franklin Gothic Demi Cond" panose="020B0706030402020204" pitchFamily="34" charset="0"/>
              </a:defRPr>
            </a:lvl1pPr>
            <a:lvl2pPr>
              <a:defRPr sz="1400">
                <a:solidFill>
                  <a:schemeClr val="bg1"/>
                </a:solidFill>
                <a:latin typeface="Trebuchet MS" panose="020B0603020202020204" pitchFamily="34" charset="0"/>
              </a:defRPr>
            </a:lvl2pPr>
            <a:lvl3pPr>
              <a:defRPr sz="1200">
                <a:solidFill>
                  <a:schemeClr val="bg1"/>
                </a:solidFill>
                <a:latin typeface="Trebuchet MS" panose="020B0603020202020204" pitchFamily="34" charset="0"/>
              </a:defRPr>
            </a:lvl3pPr>
            <a:lvl4pPr>
              <a:defRPr sz="1100">
                <a:solidFill>
                  <a:schemeClr val="bg1"/>
                </a:solidFill>
                <a:latin typeface="Trebuchet MS" panose="020B0603020202020204" pitchFamily="34" charset="0"/>
              </a:defRPr>
            </a:lvl4pPr>
            <a:lvl5pPr>
              <a:defRPr sz="1100">
                <a:solidFill>
                  <a:schemeClr val="bg1"/>
                </a:solidFill>
                <a:latin typeface="Trebuchet MS" panose="020B0603020202020204" pitchFamily="34" charset="0"/>
              </a:defRPr>
            </a:lvl5pPr>
          </a:lstStyle>
          <a:p>
            <a:pPr lvl="0"/>
            <a:r>
              <a:rPr lang="en-US" dirty="0"/>
              <a:t>EDIT MASTER TEXT STYLES</a:t>
            </a:r>
          </a:p>
          <a:p>
            <a:pPr lvl="1"/>
            <a:r>
              <a:rPr lang="en-US" dirty="0"/>
              <a:t>Second level</a:t>
            </a:r>
          </a:p>
        </p:txBody>
      </p:sp>
      <p:sp>
        <p:nvSpPr>
          <p:cNvPr id="28" name="Title 1">
            <a:extLst>
              <a:ext uri="{FF2B5EF4-FFF2-40B4-BE49-F238E27FC236}">
                <a16:creationId xmlns:a16="http://schemas.microsoft.com/office/drawing/2014/main" id="{6D86C099-EA97-3A48-89D6-9E1FB27E38E7}"/>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
        <p:nvSpPr>
          <p:cNvPr id="14" name="Footer Placeholder 4">
            <a:extLst>
              <a:ext uri="{FF2B5EF4-FFF2-40B4-BE49-F238E27FC236}">
                <a16:creationId xmlns:a16="http://schemas.microsoft.com/office/drawing/2014/main" id="{255243FA-ADA2-4BF3-8DA8-0F380B7DE748}"/>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41541599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KEY MESSAGES 2 IMAGES 2">
    <p:spTree>
      <p:nvGrpSpPr>
        <p:cNvPr id="1" name=""/>
        <p:cNvGrpSpPr/>
        <p:nvPr/>
      </p:nvGrpSpPr>
      <p:grpSpPr>
        <a:xfrm>
          <a:off x="0" y="0"/>
          <a:ext cx="0" cy="0"/>
          <a:chOff x="0" y="0"/>
          <a:chExt cx="0" cy="0"/>
        </a:xfrm>
      </p:grpSpPr>
      <p:sp>
        <p:nvSpPr>
          <p:cNvPr id="9" name="Picture Placeholder 2"/>
          <p:cNvSpPr>
            <a:spLocks noGrp="1"/>
          </p:cNvSpPr>
          <p:nvPr>
            <p:ph type="pic" idx="12"/>
          </p:nvPr>
        </p:nvSpPr>
        <p:spPr>
          <a:xfrm>
            <a:off x="6085197" y="800100"/>
            <a:ext cx="3521710" cy="3550905"/>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0" name="Picture Placeholder 2"/>
          <p:cNvSpPr>
            <a:spLocks noGrp="1"/>
          </p:cNvSpPr>
          <p:nvPr>
            <p:ph type="pic" idx="13"/>
          </p:nvPr>
        </p:nvSpPr>
        <p:spPr>
          <a:xfrm>
            <a:off x="4162736" y="4358958"/>
            <a:ext cx="1922461" cy="1938398"/>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6"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7"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pic>
        <p:nvPicPr>
          <p:cNvPr id="15" name="Picture 14">
            <a:extLst>
              <a:ext uri="{FF2B5EF4-FFF2-40B4-BE49-F238E27FC236}">
                <a16:creationId xmlns:a16="http://schemas.microsoft.com/office/drawing/2014/main" id="{59CEBDB8-9DAD-469A-9AB2-CEFF2383F93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18" name="Slide Number Placeholder 5">
            <a:extLst>
              <a:ext uri="{FF2B5EF4-FFF2-40B4-BE49-F238E27FC236}">
                <a16:creationId xmlns:a16="http://schemas.microsoft.com/office/drawing/2014/main" id="{7AB77F93-B333-411F-8120-0BF2A0A6FF76}"/>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19" name="Rectangle 18">
            <a:extLst>
              <a:ext uri="{FF2B5EF4-FFF2-40B4-BE49-F238E27FC236}">
                <a16:creationId xmlns:a16="http://schemas.microsoft.com/office/drawing/2014/main" id="{43F1C666-9C61-FD49-831E-4363EB37C8B7}"/>
              </a:ext>
            </a:extLst>
          </p:cNvPr>
          <p:cNvSpPr/>
          <p:nvPr userDrawn="1"/>
        </p:nvSpPr>
        <p:spPr>
          <a:xfrm>
            <a:off x="803274" y="800100"/>
            <a:ext cx="5301779" cy="3558858"/>
          </a:xfrm>
          <a:prstGeom prst="rect">
            <a:avLst/>
          </a:prstGeom>
          <a:solidFill>
            <a:srgbClr val="4626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3">
            <a:extLst>
              <a:ext uri="{FF2B5EF4-FFF2-40B4-BE49-F238E27FC236}">
                <a16:creationId xmlns:a16="http://schemas.microsoft.com/office/drawing/2014/main" id="{37A949C3-7558-0E48-A61A-97CFFA670B04}"/>
              </a:ext>
            </a:extLst>
          </p:cNvPr>
          <p:cNvSpPr>
            <a:spLocks noGrp="1"/>
          </p:cNvSpPr>
          <p:nvPr>
            <p:ph type="body" sz="quarter" idx="27"/>
          </p:nvPr>
        </p:nvSpPr>
        <p:spPr>
          <a:xfrm>
            <a:off x="982663" y="979488"/>
            <a:ext cx="4913312" cy="3190608"/>
          </a:xfrm>
        </p:spPr>
        <p:txBody>
          <a:bodyPr/>
          <a:lstStyle>
            <a:lvl1pPr>
              <a:defRPr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p:txBody>
      </p:sp>
      <p:sp>
        <p:nvSpPr>
          <p:cNvPr id="24" name="Rectangle 23">
            <a:extLst>
              <a:ext uri="{FF2B5EF4-FFF2-40B4-BE49-F238E27FC236}">
                <a16:creationId xmlns:a16="http://schemas.microsoft.com/office/drawing/2014/main" id="{153F2BAA-FFAB-6142-B927-9AFC9597709C}"/>
              </a:ext>
            </a:extLst>
          </p:cNvPr>
          <p:cNvSpPr/>
          <p:nvPr userDrawn="1"/>
        </p:nvSpPr>
        <p:spPr>
          <a:xfrm>
            <a:off x="6085197" y="4346492"/>
            <a:ext cx="5303527" cy="1950864"/>
          </a:xfrm>
          <a:prstGeom prst="rect">
            <a:avLst/>
          </a:prstGeom>
          <a:solidFill>
            <a:srgbClr val="4626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3">
            <a:extLst>
              <a:ext uri="{FF2B5EF4-FFF2-40B4-BE49-F238E27FC236}">
                <a16:creationId xmlns:a16="http://schemas.microsoft.com/office/drawing/2014/main" id="{F761345F-D782-BA49-A5BA-1067FD008472}"/>
              </a:ext>
            </a:extLst>
          </p:cNvPr>
          <p:cNvSpPr>
            <a:spLocks noGrp="1"/>
          </p:cNvSpPr>
          <p:nvPr>
            <p:ph type="body" sz="quarter" idx="28"/>
          </p:nvPr>
        </p:nvSpPr>
        <p:spPr>
          <a:xfrm>
            <a:off x="6264586" y="4525880"/>
            <a:ext cx="4913312" cy="1603458"/>
          </a:xfrm>
        </p:spPr>
        <p:txBody>
          <a:bodyPr/>
          <a:lstStyle>
            <a:lvl1pPr>
              <a:defRPr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p:txBody>
      </p:sp>
      <p:sp>
        <p:nvSpPr>
          <p:cNvPr id="27" name="Title 1">
            <a:extLst>
              <a:ext uri="{FF2B5EF4-FFF2-40B4-BE49-F238E27FC236}">
                <a16:creationId xmlns:a16="http://schemas.microsoft.com/office/drawing/2014/main" id="{96E41412-E0A9-CD40-97EF-5D70A1A42321}"/>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
        <p:nvSpPr>
          <p:cNvPr id="14" name="Footer Placeholder 4">
            <a:extLst>
              <a:ext uri="{FF2B5EF4-FFF2-40B4-BE49-F238E27FC236}">
                <a16:creationId xmlns:a16="http://schemas.microsoft.com/office/drawing/2014/main" id="{6DF42EA0-9AA6-42A3-87BF-342772A03173}"/>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750399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KEY MESSAGES 2 IMAGES 4">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5302AD0-C485-1E4D-BB94-26C2E893D92A}"/>
              </a:ext>
            </a:extLst>
          </p:cNvPr>
          <p:cNvSpPr/>
          <p:nvPr userDrawn="1"/>
        </p:nvSpPr>
        <p:spPr>
          <a:xfrm>
            <a:off x="6085197" y="800099"/>
            <a:ext cx="5303528" cy="5498526"/>
          </a:xfrm>
          <a:prstGeom prst="rect">
            <a:avLst/>
          </a:prstGeom>
          <a:solidFill>
            <a:srgbClr val="4626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5">
            <a:extLst>
              <a:ext uri="{FF2B5EF4-FFF2-40B4-BE49-F238E27FC236}">
                <a16:creationId xmlns:a16="http://schemas.microsoft.com/office/drawing/2014/main" id="{2F8772EB-5AE7-43D5-B272-E3448B2BCB68}"/>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24" name="Text Placeholder 2">
            <a:extLst>
              <a:ext uri="{FF2B5EF4-FFF2-40B4-BE49-F238E27FC236}">
                <a16:creationId xmlns:a16="http://schemas.microsoft.com/office/drawing/2014/main" id="{51AD6D36-CE1A-7344-89FC-FA62E0484F34}"/>
              </a:ext>
            </a:extLst>
          </p:cNvPr>
          <p:cNvSpPr>
            <a:spLocks noGrp="1"/>
          </p:cNvSpPr>
          <p:nvPr>
            <p:ph type="body" sz="quarter" idx="23" hasCustomPrompt="1"/>
          </p:nvPr>
        </p:nvSpPr>
        <p:spPr>
          <a:xfrm>
            <a:off x="6285632" y="1870223"/>
            <a:ext cx="4890230" cy="3217425"/>
          </a:xfrm>
          <a:prstGeom prst="rect">
            <a:avLst/>
          </a:prstGeom>
        </p:spPr>
        <p:txBody>
          <a:bodyPr/>
          <a:lstStyle>
            <a:lvl1pPr marL="0" indent="0" algn="ctr">
              <a:buNone/>
              <a:defRPr sz="2400" b="0">
                <a:solidFill>
                  <a:schemeClr val="bg1"/>
                </a:solidFill>
                <a:latin typeface="Franklin Gothic Demi Cond" panose="020B0706030402020204" pitchFamily="34" charset="0"/>
              </a:defRPr>
            </a:lvl1pPr>
          </a:lstStyle>
          <a:p>
            <a:pPr lvl="0"/>
            <a:r>
              <a:rPr lang="en-US" dirty="0"/>
              <a:t>TEXT</a:t>
            </a:r>
          </a:p>
        </p:txBody>
      </p:sp>
      <p:sp>
        <p:nvSpPr>
          <p:cNvPr id="27" name="Picture Placeholder 2">
            <a:extLst>
              <a:ext uri="{FF2B5EF4-FFF2-40B4-BE49-F238E27FC236}">
                <a16:creationId xmlns:a16="http://schemas.microsoft.com/office/drawing/2014/main" id="{14745A3B-CFE0-584C-9B52-36A52B6246D9}"/>
              </a:ext>
            </a:extLst>
          </p:cNvPr>
          <p:cNvSpPr>
            <a:spLocks noGrp="1"/>
          </p:cNvSpPr>
          <p:nvPr>
            <p:ph type="pic" idx="11"/>
          </p:nvPr>
        </p:nvSpPr>
        <p:spPr>
          <a:xfrm>
            <a:off x="4344243" y="800100"/>
            <a:ext cx="1738800" cy="1742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8" name="Picture Placeholder 2">
            <a:extLst>
              <a:ext uri="{FF2B5EF4-FFF2-40B4-BE49-F238E27FC236}">
                <a16:creationId xmlns:a16="http://schemas.microsoft.com/office/drawing/2014/main" id="{1F7DEE7B-54E9-5544-AC1C-3019C601F174}"/>
              </a:ext>
            </a:extLst>
          </p:cNvPr>
          <p:cNvSpPr>
            <a:spLocks noGrp="1"/>
          </p:cNvSpPr>
          <p:nvPr>
            <p:ph type="pic" idx="12"/>
          </p:nvPr>
        </p:nvSpPr>
        <p:spPr>
          <a:xfrm>
            <a:off x="792448" y="2534875"/>
            <a:ext cx="3551795" cy="3762479"/>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9" name="Picture Placeholder 2">
            <a:extLst>
              <a:ext uri="{FF2B5EF4-FFF2-40B4-BE49-F238E27FC236}">
                <a16:creationId xmlns:a16="http://schemas.microsoft.com/office/drawing/2014/main" id="{4DC4F94C-132D-D643-BCBF-9C4FD5946C42}"/>
              </a:ext>
            </a:extLst>
          </p:cNvPr>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30" name="Picture Placeholder 2">
            <a:extLst>
              <a:ext uri="{FF2B5EF4-FFF2-40B4-BE49-F238E27FC236}">
                <a16:creationId xmlns:a16="http://schemas.microsoft.com/office/drawing/2014/main" id="{94082F3B-A672-074C-AEEE-80EECEE5CD82}"/>
              </a:ext>
            </a:extLst>
          </p:cNvPr>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31" name="Title 1">
            <a:extLst>
              <a:ext uri="{FF2B5EF4-FFF2-40B4-BE49-F238E27FC236}">
                <a16:creationId xmlns:a16="http://schemas.microsoft.com/office/drawing/2014/main" id="{E2E646A1-4CC8-2A48-84BB-AAAE188F6DDB}"/>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
        <p:nvSpPr>
          <p:cNvPr id="12" name="Footer Placeholder 4">
            <a:extLst>
              <a:ext uri="{FF2B5EF4-FFF2-40B4-BE49-F238E27FC236}">
                <a16:creationId xmlns:a16="http://schemas.microsoft.com/office/drawing/2014/main" id="{E79F8680-6CC4-4701-860B-B13D054F0BCD}"/>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38751151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KEY MESSAGES 2 IMAGES 5">
    <p:spTree>
      <p:nvGrpSpPr>
        <p:cNvPr id="1" name=""/>
        <p:cNvGrpSpPr/>
        <p:nvPr/>
      </p:nvGrpSpPr>
      <p:grpSpPr>
        <a:xfrm>
          <a:off x="0" y="0"/>
          <a:ext cx="0" cy="0"/>
          <a:chOff x="0" y="0"/>
          <a:chExt cx="0" cy="0"/>
        </a:xfrm>
      </p:grpSpPr>
      <p:sp>
        <p:nvSpPr>
          <p:cNvPr id="9" name="Picture Placeholder 2"/>
          <p:cNvSpPr>
            <a:spLocks noGrp="1"/>
          </p:cNvSpPr>
          <p:nvPr>
            <p:ph type="pic" idx="12"/>
          </p:nvPr>
        </p:nvSpPr>
        <p:spPr>
          <a:xfrm>
            <a:off x="822429" y="800100"/>
            <a:ext cx="3350311" cy="3550905"/>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0" name="Picture Placeholder 2"/>
          <p:cNvSpPr>
            <a:spLocks noGrp="1"/>
          </p:cNvSpPr>
          <p:nvPr>
            <p:ph type="pic" idx="13"/>
          </p:nvPr>
        </p:nvSpPr>
        <p:spPr>
          <a:xfrm>
            <a:off x="4162736" y="4358958"/>
            <a:ext cx="1922461" cy="1938398"/>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6"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7"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pic>
        <p:nvPicPr>
          <p:cNvPr id="15" name="Picture 14">
            <a:extLst>
              <a:ext uri="{FF2B5EF4-FFF2-40B4-BE49-F238E27FC236}">
                <a16:creationId xmlns:a16="http://schemas.microsoft.com/office/drawing/2014/main" id="{59CEBDB8-9DAD-469A-9AB2-CEFF2383F93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18" name="Slide Number Placeholder 5">
            <a:extLst>
              <a:ext uri="{FF2B5EF4-FFF2-40B4-BE49-F238E27FC236}">
                <a16:creationId xmlns:a16="http://schemas.microsoft.com/office/drawing/2014/main" id="{7AB77F93-B333-411F-8120-0BF2A0A6FF76}"/>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19" name="Rectangle 18">
            <a:extLst>
              <a:ext uri="{FF2B5EF4-FFF2-40B4-BE49-F238E27FC236}">
                <a16:creationId xmlns:a16="http://schemas.microsoft.com/office/drawing/2014/main" id="{43F1C666-9C61-FD49-831E-4363EB37C8B7}"/>
              </a:ext>
            </a:extLst>
          </p:cNvPr>
          <p:cNvSpPr/>
          <p:nvPr userDrawn="1"/>
        </p:nvSpPr>
        <p:spPr>
          <a:xfrm>
            <a:off x="4172741" y="800100"/>
            <a:ext cx="5301779" cy="3558858"/>
          </a:xfrm>
          <a:prstGeom prst="rect">
            <a:avLst/>
          </a:prstGeom>
          <a:solidFill>
            <a:srgbClr val="4626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3">
            <a:extLst>
              <a:ext uri="{FF2B5EF4-FFF2-40B4-BE49-F238E27FC236}">
                <a16:creationId xmlns:a16="http://schemas.microsoft.com/office/drawing/2014/main" id="{37A949C3-7558-0E48-A61A-97CFFA670B04}"/>
              </a:ext>
            </a:extLst>
          </p:cNvPr>
          <p:cNvSpPr>
            <a:spLocks noGrp="1"/>
          </p:cNvSpPr>
          <p:nvPr>
            <p:ph type="body" sz="quarter" idx="27"/>
          </p:nvPr>
        </p:nvSpPr>
        <p:spPr>
          <a:xfrm>
            <a:off x="4352130" y="979488"/>
            <a:ext cx="4913312" cy="3190608"/>
          </a:xfrm>
        </p:spPr>
        <p:txBody>
          <a:bodyPr/>
          <a:lstStyle>
            <a:lvl1pPr>
              <a:defRPr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p:txBody>
      </p:sp>
      <p:sp>
        <p:nvSpPr>
          <p:cNvPr id="24" name="Rectangle 23">
            <a:extLst>
              <a:ext uri="{FF2B5EF4-FFF2-40B4-BE49-F238E27FC236}">
                <a16:creationId xmlns:a16="http://schemas.microsoft.com/office/drawing/2014/main" id="{153F2BAA-FFAB-6142-B927-9AFC9597709C}"/>
              </a:ext>
            </a:extLst>
          </p:cNvPr>
          <p:cNvSpPr/>
          <p:nvPr userDrawn="1"/>
        </p:nvSpPr>
        <p:spPr>
          <a:xfrm>
            <a:off x="6085197" y="4346492"/>
            <a:ext cx="5303527" cy="1950864"/>
          </a:xfrm>
          <a:prstGeom prst="rect">
            <a:avLst/>
          </a:prstGeom>
          <a:solidFill>
            <a:srgbClr val="4626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3">
            <a:extLst>
              <a:ext uri="{FF2B5EF4-FFF2-40B4-BE49-F238E27FC236}">
                <a16:creationId xmlns:a16="http://schemas.microsoft.com/office/drawing/2014/main" id="{F761345F-D782-BA49-A5BA-1067FD008472}"/>
              </a:ext>
            </a:extLst>
          </p:cNvPr>
          <p:cNvSpPr>
            <a:spLocks noGrp="1"/>
          </p:cNvSpPr>
          <p:nvPr>
            <p:ph type="body" sz="quarter" idx="28"/>
          </p:nvPr>
        </p:nvSpPr>
        <p:spPr>
          <a:xfrm>
            <a:off x="6264586" y="4525880"/>
            <a:ext cx="4913312" cy="1603458"/>
          </a:xfrm>
        </p:spPr>
        <p:txBody>
          <a:bodyPr/>
          <a:lstStyle>
            <a:lvl1pPr>
              <a:defRPr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p:txBody>
      </p:sp>
      <p:sp>
        <p:nvSpPr>
          <p:cNvPr id="27" name="Title 1">
            <a:extLst>
              <a:ext uri="{FF2B5EF4-FFF2-40B4-BE49-F238E27FC236}">
                <a16:creationId xmlns:a16="http://schemas.microsoft.com/office/drawing/2014/main" id="{96E41412-E0A9-CD40-97EF-5D70A1A42321}"/>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
        <p:nvSpPr>
          <p:cNvPr id="14" name="Footer Placeholder 4">
            <a:extLst>
              <a:ext uri="{FF2B5EF4-FFF2-40B4-BE49-F238E27FC236}">
                <a16:creationId xmlns:a16="http://schemas.microsoft.com/office/drawing/2014/main" id="{77AC9FDD-E387-4C7D-9ADA-6CA74D0E5D85}"/>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14245715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KEY MESSAGES 2 IMAGES 6">
    <p:spTree>
      <p:nvGrpSpPr>
        <p:cNvPr id="1" name=""/>
        <p:cNvGrpSpPr/>
        <p:nvPr/>
      </p:nvGrpSpPr>
      <p:grpSpPr>
        <a:xfrm>
          <a:off x="0" y="0"/>
          <a:ext cx="0" cy="0"/>
          <a:chOff x="0" y="0"/>
          <a:chExt cx="0" cy="0"/>
        </a:xfrm>
      </p:grpSpPr>
      <p:sp>
        <p:nvSpPr>
          <p:cNvPr id="16"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7"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pic>
        <p:nvPicPr>
          <p:cNvPr id="15" name="Picture 14">
            <a:extLst>
              <a:ext uri="{FF2B5EF4-FFF2-40B4-BE49-F238E27FC236}">
                <a16:creationId xmlns:a16="http://schemas.microsoft.com/office/drawing/2014/main" id="{59CEBDB8-9DAD-469A-9AB2-CEFF2383F93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18" name="Slide Number Placeholder 5">
            <a:extLst>
              <a:ext uri="{FF2B5EF4-FFF2-40B4-BE49-F238E27FC236}">
                <a16:creationId xmlns:a16="http://schemas.microsoft.com/office/drawing/2014/main" id="{7AB77F93-B333-411F-8120-0BF2A0A6FF76}"/>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27" name="Picture Placeholder 2">
            <a:extLst>
              <a:ext uri="{FF2B5EF4-FFF2-40B4-BE49-F238E27FC236}">
                <a16:creationId xmlns:a16="http://schemas.microsoft.com/office/drawing/2014/main" id="{CFEB02EB-6450-644A-BA83-4FD3BDCB7D1A}"/>
              </a:ext>
            </a:extLst>
          </p:cNvPr>
          <p:cNvSpPr>
            <a:spLocks noGrp="1"/>
          </p:cNvSpPr>
          <p:nvPr>
            <p:ph type="pic" idx="25"/>
          </p:nvPr>
        </p:nvSpPr>
        <p:spPr>
          <a:xfrm>
            <a:off x="6085197" y="2746614"/>
            <a:ext cx="3521710" cy="3550905"/>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8" name="Picture Placeholder 2">
            <a:extLst>
              <a:ext uri="{FF2B5EF4-FFF2-40B4-BE49-F238E27FC236}">
                <a16:creationId xmlns:a16="http://schemas.microsoft.com/office/drawing/2014/main" id="{27C47440-8551-CE4A-A836-3DD337840602}"/>
              </a:ext>
            </a:extLst>
          </p:cNvPr>
          <p:cNvSpPr>
            <a:spLocks noGrp="1"/>
          </p:cNvSpPr>
          <p:nvPr>
            <p:ph type="pic" idx="26"/>
          </p:nvPr>
        </p:nvSpPr>
        <p:spPr>
          <a:xfrm>
            <a:off x="4162736" y="798830"/>
            <a:ext cx="1922461" cy="1938398"/>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9" name="Rectangle 28">
            <a:extLst>
              <a:ext uri="{FF2B5EF4-FFF2-40B4-BE49-F238E27FC236}">
                <a16:creationId xmlns:a16="http://schemas.microsoft.com/office/drawing/2014/main" id="{31FC884B-3024-CD4B-B39C-5C27A1B443FB}"/>
              </a:ext>
            </a:extLst>
          </p:cNvPr>
          <p:cNvSpPr/>
          <p:nvPr userDrawn="1"/>
        </p:nvSpPr>
        <p:spPr>
          <a:xfrm>
            <a:off x="803274" y="2735580"/>
            <a:ext cx="5301779" cy="3558858"/>
          </a:xfrm>
          <a:prstGeom prst="rect">
            <a:avLst/>
          </a:prstGeom>
          <a:solidFill>
            <a:srgbClr val="4626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 Placeholder 3">
            <a:extLst>
              <a:ext uri="{FF2B5EF4-FFF2-40B4-BE49-F238E27FC236}">
                <a16:creationId xmlns:a16="http://schemas.microsoft.com/office/drawing/2014/main" id="{CE591880-B6E8-CD44-9595-1BFAA4513363}"/>
              </a:ext>
            </a:extLst>
          </p:cNvPr>
          <p:cNvSpPr>
            <a:spLocks noGrp="1"/>
          </p:cNvSpPr>
          <p:nvPr>
            <p:ph type="body" sz="quarter" idx="27"/>
          </p:nvPr>
        </p:nvSpPr>
        <p:spPr>
          <a:xfrm>
            <a:off x="982663" y="2914968"/>
            <a:ext cx="4913312" cy="3190608"/>
          </a:xfrm>
        </p:spPr>
        <p:txBody>
          <a:bodyPr/>
          <a:lstStyle>
            <a:lvl1pPr>
              <a:defRPr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p:txBody>
      </p:sp>
      <p:sp>
        <p:nvSpPr>
          <p:cNvPr id="31" name="Rectangle 30">
            <a:extLst>
              <a:ext uri="{FF2B5EF4-FFF2-40B4-BE49-F238E27FC236}">
                <a16:creationId xmlns:a16="http://schemas.microsoft.com/office/drawing/2014/main" id="{FA941BCF-E002-0740-BC22-BF3266F429D5}"/>
              </a:ext>
            </a:extLst>
          </p:cNvPr>
          <p:cNvSpPr/>
          <p:nvPr userDrawn="1"/>
        </p:nvSpPr>
        <p:spPr>
          <a:xfrm>
            <a:off x="6085197" y="798830"/>
            <a:ext cx="5303528" cy="1950864"/>
          </a:xfrm>
          <a:prstGeom prst="rect">
            <a:avLst/>
          </a:prstGeom>
          <a:solidFill>
            <a:srgbClr val="4626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 Placeholder 3">
            <a:extLst>
              <a:ext uri="{FF2B5EF4-FFF2-40B4-BE49-F238E27FC236}">
                <a16:creationId xmlns:a16="http://schemas.microsoft.com/office/drawing/2014/main" id="{813457D8-5B3D-EB42-A17E-9E7FAA4238A8}"/>
              </a:ext>
            </a:extLst>
          </p:cNvPr>
          <p:cNvSpPr>
            <a:spLocks noGrp="1"/>
          </p:cNvSpPr>
          <p:nvPr>
            <p:ph type="body" sz="quarter" idx="28"/>
          </p:nvPr>
        </p:nvSpPr>
        <p:spPr>
          <a:xfrm>
            <a:off x="6264586" y="978218"/>
            <a:ext cx="4913312" cy="1603458"/>
          </a:xfrm>
        </p:spPr>
        <p:txBody>
          <a:bodyPr/>
          <a:lstStyle>
            <a:lvl1pPr>
              <a:defRPr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p:txBody>
      </p:sp>
      <p:sp>
        <p:nvSpPr>
          <p:cNvPr id="34" name="Title 1">
            <a:extLst>
              <a:ext uri="{FF2B5EF4-FFF2-40B4-BE49-F238E27FC236}">
                <a16:creationId xmlns:a16="http://schemas.microsoft.com/office/drawing/2014/main" id="{F83F38C5-8933-D34D-A9C5-65150FAF0B0E}"/>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
        <p:nvSpPr>
          <p:cNvPr id="14" name="Footer Placeholder 4">
            <a:extLst>
              <a:ext uri="{FF2B5EF4-FFF2-40B4-BE49-F238E27FC236}">
                <a16:creationId xmlns:a16="http://schemas.microsoft.com/office/drawing/2014/main" id="{3F2778E8-3567-4C55-AA59-EEF8DFC07766}"/>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4745298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EXT 2">
    <p:spTree>
      <p:nvGrpSpPr>
        <p:cNvPr id="1" name=""/>
        <p:cNvGrpSpPr/>
        <p:nvPr/>
      </p:nvGrpSpPr>
      <p:grpSpPr>
        <a:xfrm>
          <a:off x="0" y="0"/>
          <a:ext cx="0" cy="0"/>
          <a:chOff x="0" y="0"/>
          <a:chExt cx="0" cy="0"/>
        </a:xfrm>
      </p:grpSpPr>
      <p:sp>
        <p:nvSpPr>
          <p:cNvPr id="10" name="Rectangle 9"/>
          <p:cNvSpPr/>
          <p:nvPr userDrawn="1"/>
        </p:nvSpPr>
        <p:spPr>
          <a:xfrm>
            <a:off x="803275" y="800100"/>
            <a:ext cx="10585450" cy="5497256"/>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ooter Placeholder 4"/>
          <p:cNvSpPr>
            <a:spLocks noGrp="1"/>
          </p:cNvSpPr>
          <p:nvPr>
            <p:ph type="ftr" sz="quarter" idx="3"/>
          </p:nvPr>
        </p:nvSpPr>
        <p:spPr>
          <a:xfrm>
            <a:off x="11388724" y="6297356"/>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
        <p:nvSpPr>
          <p:cNvPr id="9"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5"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a:extLst>
              <a:ext uri="{FF2B5EF4-FFF2-40B4-BE49-F238E27FC236}">
                <a16:creationId xmlns:a16="http://schemas.microsoft.com/office/drawing/2014/main" id="{81FC77A1-2200-47C2-877F-5F89FD5A7BDB}"/>
              </a:ext>
            </a:extLst>
          </p:cNvPr>
          <p:cNvSpPr>
            <a:spLocks noGrp="1"/>
          </p:cNvSpPr>
          <p:nvPr>
            <p:ph type="title" hasCustomPrompt="1"/>
          </p:nvPr>
        </p:nvSpPr>
        <p:spPr>
          <a:xfrm>
            <a:off x="1724088" y="176265"/>
            <a:ext cx="9027995" cy="434973"/>
          </a:xfrm>
          <a:prstGeom prst="rect">
            <a:avLst/>
          </a:prstGeom>
        </p:spPr>
        <p:txBody>
          <a:bodyPr/>
          <a:lstStyle>
            <a:lvl1pPr>
              <a:defRPr sz="2400">
                <a:solidFill>
                  <a:schemeClr val="accent1"/>
                </a:solidFill>
                <a:latin typeface="Franklin Gothic Demi Cond" panose="020B0706030402020204" pitchFamily="34"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157FA804-5500-4D2C-9757-B32CF5632034}"/>
              </a:ext>
            </a:extLst>
          </p:cNvPr>
          <p:cNvSpPr>
            <a:spLocks noGrp="1"/>
          </p:cNvSpPr>
          <p:nvPr>
            <p:ph type="body" sz="quarter" idx="23"/>
          </p:nvPr>
        </p:nvSpPr>
        <p:spPr>
          <a:xfrm>
            <a:off x="981885" y="1257237"/>
            <a:ext cx="3238782" cy="4859430"/>
          </a:xfrm>
          <a:prstGeom prst="rect">
            <a:avLst/>
          </a:prstGeom>
        </p:spPr>
        <p:txBody>
          <a:bodyPr/>
          <a:lstStyle>
            <a:lvl1pPr marL="0" indent="0">
              <a:buNone/>
              <a:defRPr sz="1400">
                <a:solidFill>
                  <a:schemeClr val="accent1"/>
                </a:solidFill>
                <a:latin typeface="Trebuchet MS" panose="020B0603020202020204" pitchFamily="34" charset="0"/>
              </a:defRPr>
            </a:lvl1pPr>
            <a:lvl2pPr marL="457200" indent="0">
              <a:buNone/>
              <a:defRPr sz="1200">
                <a:solidFill>
                  <a:schemeClr val="accent1"/>
                </a:solidFill>
                <a:latin typeface="Trebuchet MS" panose="020B0603020202020204" pitchFamily="34" charset="0"/>
              </a:defRPr>
            </a:lvl2pPr>
            <a:lvl3pPr marL="914400" indent="0">
              <a:buNone/>
              <a:defRPr sz="1100">
                <a:solidFill>
                  <a:schemeClr val="accent1"/>
                </a:solidFill>
                <a:latin typeface="Trebuchet MS" panose="020B0603020202020204" pitchFamily="34" charset="0"/>
              </a:defRPr>
            </a:lvl3pPr>
            <a:lvl4pPr marL="1371600" indent="0">
              <a:buNone/>
              <a:defRPr sz="1050">
                <a:solidFill>
                  <a:schemeClr val="accent1"/>
                </a:solidFill>
                <a:latin typeface="Trebuchet MS" panose="020B0603020202020204" pitchFamily="34" charset="0"/>
              </a:defRPr>
            </a:lvl4pPr>
            <a:lvl5pPr marL="1828800" indent="0">
              <a:buNone/>
              <a:defRPr sz="1050">
                <a:solidFill>
                  <a:schemeClr val="accent1"/>
                </a:solidFill>
                <a:latin typeface="Trebuchet MS" panose="020B0603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3">
            <a:extLst>
              <a:ext uri="{FF2B5EF4-FFF2-40B4-BE49-F238E27FC236}">
                <a16:creationId xmlns:a16="http://schemas.microsoft.com/office/drawing/2014/main" id="{040B263D-A203-4AE0-82E0-095F31854249}"/>
              </a:ext>
            </a:extLst>
          </p:cNvPr>
          <p:cNvSpPr>
            <a:spLocks noGrp="1"/>
          </p:cNvSpPr>
          <p:nvPr>
            <p:ph type="body" sz="quarter" idx="24"/>
          </p:nvPr>
        </p:nvSpPr>
        <p:spPr>
          <a:xfrm>
            <a:off x="4479068" y="1257737"/>
            <a:ext cx="3238782" cy="4859430"/>
          </a:xfrm>
          <a:prstGeom prst="rect">
            <a:avLst/>
          </a:prstGeom>
        </p:spPr>
        <p:txBody>
          <a:bodyPr/>
          <a:lstStyle>
            <a:lvl1pPr marL="0" indent="0">
              <a:buNone/>
              <a:defRPr sz="1400">
                <a:solidFill>
                  <a:schemeClr val="accent1"/>
                </a:solidFill>
                <a:latin typeface="Trebuchet MS" panose="020B0603020202020204" pitchFamily="34" charset="0"/>
              </a:defRPr>
            </a:lvl1pPr>
            <a:lvl2pPr marL="457200" indent="0">
              <a:buNone/>
              <a:defRPr sz="1200">
                <a:solidFill>
                  <a:schemeClr val="accent1"/>
                </a:solidFill>
                <a:latin typeface="Trebuchet MS" panose="020B0603020202020204" pitchFamily="34" charset="0"/>
              </a:defRPr>
            </a:lvl2pPr>
            <a:lvl3pPr marL="914400" indent="0">
              <a:buNone/>
              <a:defRPr sz="1100">
                <a:solidFill>
                  <a:schemeClr val="accent1"/>
                </a:solidFill>
                <a:latin typeface="Trebuchet MS" panose="020B0603020202020204" pitchFamily="34" charset="0"/>
              </a:defRPr>
            </a:lvl3pPr>
            <a:lvl4pPr marL="1371600" indent="0">
              <a:buNone/>
              <a:defRPr sz="1050">
                <a:solidFill>
                  <a:schemeClr val="accent1"/>
                </a:solidFill>
                <a:latin typeface="Trebuchet MS" panose="020B0603020202020204" pitchFamily="34" charset="0"/>
              </a:defRPr>
            </a:lvl4pPr>
            <a:lvl5pPr marL="1828800" indent="0">
              <a:buNone/>
              <a:defRPr sz="1050">
                <a:solidFill>
                  <a:schemeClr val="accent1"/>
                </a:solidFill>
                <a:latin typeface="Trebuchet MS" panose="020B0603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3">
            <a:extLst>
              <a:ext uri="{FF2B5EF4-FFF2-40B4-BE49-F238E27FC236}">
                <a16:creationId xmlns:a16="http://schemas.microsoft.com/office/drawing/2014/main" id="{4B259447-B257-4BD3-ADB3-DB149DDDFF96}"/>
              </a:ext>
            </a:extLst>
          </p:cNvPr>
          <p:cNvSpPr>
            <a:spLocks noGrp="1"/>
          </p:cNvSpPr>
          <p:nvPr>
            <p:ph type="body" sz="quarter" idx="25"/>
          </p:nvPr>
        </p:nvSpPr>
        <p:spPr>
          <a:xfrm>
            <a:off x="7976251" y="1261741"/>
            <a:ext cx="3238782" cy="4859430"/>
          </a:xfrm>
          <a:prstGeom prst="rect">
            <a:avLst/>
          </a:prstGeom>
        </p:spPr>
        <p:txBody>
          <a:bodyPr/>
          <a:lstStyle>
            <a:lvl1pPr marL="0" indent="0">
              <a:buNone/>
              <a:defRPr sz="1400">
                <a:solidFill>
                  <a:schemeClr val="accent1"/>
                </a:solidFill>
                <a:latin typeface="Trebuchet MS" panose="020B0603020202020204" pitchFamily="34" charset="0"/>
              </a:defRPr>
            </a:lvl1pPr>
            <a:lvl2pPr marL="457200" indent="0">
              <a:buNone/>
              <a:defRPr sz="1200">
                <a:solidFill>
                  <a:schemeClr val="accent1"/>
                </a:solidFill>
                <a:latin typeface="Trebuchet MS" panose="020B0603020202020204" pitchFamily="34" charset="0"/>
              </a:defRPr>
            </a:lvl2pPr>
            <a:lvl3pPr marL="914400" indent="0">
              <a:buNone/>
              <a:defRPr sz="1100">
                <a:solidFill>
                  <a:schemeClr val="accent1"/>
                </a:solidFill>
                <a:latin typeface="Trebuchet MS" panose="020B0603020202020204" pitchFamily="34" charset="0"/>
              </a:defRPr>
            </a:lvl3pPr>
            <a:lvl4pPr marL="1371600" indent="0">
              <a:buNone/>
              <a:defRPr sz="1050">
                <a:solidFill>
                  <a:schemeClr val="accent1"/>
                </a:solidFill>
                <a:latin typeface="Trebuchet MS" panose="020B0603020202020204" pitchFamily="34" charset="0"/>
              </a:defRPr>
            </a:lvl4pPr>
            <a:lvl5pPr marL="1828800" indent="0">
              <a:buNone/>
              <a:defRPr sz="1050">
                <a:solidFill>
                  <a:schemeClr val="accent1"/>
                </a:solidFill>
                <a:latin typeface="Trebuchet MS" panose="020B0603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6" name="Picture 15">
            <a:extLst>
              <a:ext uri="{FF2B5EF4-FFF2-40B4-BE49-F238E27FC236}">
                <a16:creationId xmlns:a16="http://schemas.microsoft.com/office/drawing/2014/main" id="{7F7AD353-FEF8-4CDF-A684-E80AF858CD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12" name="Slide Number Placeholder 5">
            <a:extLst>
              <a:ext uri="{FF2B5EF4-FFF2-40B4-BE49-F238E27FC236}">
                <a16:creationId xmlns:a16="http://schemas.microsoft.com/office/drawing/2014/main" id="{0C69E8A2-311E-4261-8E9C-EA3BBA01B591}"/>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Tree>
    <p:extLst>
      <p:ext uri="{BB962C8B-B14F-4D97-AF65-F5344CB8AC3E}">
        <p14:creationId xmlns:p14="http://schemas.microsoft.com/office/powerpoint/2010/main" val="71382635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29FEB90-2855-403E-8B40-792576132E1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8632" y="829731"/>
            <a:ext cx="3526367" cy="3526367"/>
          </a:xfrm>
          <a:prstGeom prst="rect">
            <a:avLst/>
          </a:prstGeom>
        </p:spPr>
      </p:pic>
      <p:sp>
        <p:nvSpPr>
          <p:cNvPr id="9" name="Title 8">
            <a:extLst>
              <a:ext uri="{FF2B5EF4-FFF2-40B4-BE49-F238E27FC236}">
                <a16:creationId xmlns:a16="http://schemas.microsoft.com/office/drawing/2014/main" id="{9480C114-846D-481C-9E17-99338CBC5579}"/>
              </a:ext>
            </a:extLst>
          </p:cNvPr>
          <p:cNvSpPr>
            <a:spLocks noGrp="1"/>
          </p:cNvSpPr>
          <p:nvPr>
            <p:ph type="title" hasCustomPrompt="1"/>
          </p:nvPr>
        </p:nvSpPr>
        <p:spPr>
          <a:xfrm>
            <a:off x="1016000" y="4477543"/>
            <a:ext cx="3331633" cy="757604"/>
          </a:xfrm>
          <a:prstGeom prst="rect">
            <a:avLst/>
          </a:prstGeom>
        </p:spPr>
        <p:txBody>
          <a:bodyPr/>
          <a:lstStyle>
            <a:lvl1pPr algn="l">
              <a:defRPr>
                <a:solidFill>
                  <a:schemeClr val="bg1"/>
                </a:solidFill>
                <a:latin typeface="Franklin Gothic Demi Cond" panose="020B0706030402020204" pitchFamily="34" charset="0"/>
              </a:defRPr>
            </a:lvl1pPr>
          </a:lstStyle>
          <a:p>
            <a:r>
              <a:rPr lang="en-US" dirty="0"/>
              <a:t>WITH THANKS!</a:t>
            </a:r>
          </a:p>
        </p:txBody>
      </p:sp>
      <p:sp>
        <p:nvSpPr>
          <p:cNvPr id="2" name="Rectangle 1">
            <a:extLst>
              <a:ext uri="{FF2B5EF4-FFF2-40B4-BE49-F238E27FC236}">
                <a16:creationId xmlns:a16="http://schemas.microsoft.com/office/drawing/2014/main" id="{99608C20-5C2D-40A2-8658-B155F1E43472}"/>
              </a:ext>
            </a:extLst>
          </p:cNvPr>
          <p:cNvSpPr/>
          <p:nvPr userDrawn="1"/>
        </p:nvSpPr>
        <p:spPr>
          <a:xfrm>
            <a:off x="5740400" y="1066800"/>
            <a:ext cx="6451600" cy="41683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371FE211-81A6-4339-A270-195BFB343F4C}"/>
              </a:ext>
            </a:extLst>
          </p:cNvPr>
          <p:cNvSpPr txBox="1"/>
          <p:nvPr userDrawn="1"/>
        </p:nvSpPr>
        <p:spPr>
          <a:xfrm>
            <a:off x="9529233" y="5558367"/>
            <a:ext cx="2662767" cy="923330"/>
          </a:xfrm>
          <a:prstGeom prst="rect">
            <a:avLst/>
          </a:prstGeom>
          <a:noFill/>
        </p:spPr>
        <p:txBody>
          <a:bodyPr wrap="square" rtlCol="0">
            <a:spAutoFit/>
          </a:bodyPr>
          <a:lstStyle/>
          <a:p>
            <a:r>
              <a:rPr lang="en-GB" dirty="0">
                <a:solidFill>
                  <a:schemeClr val="bg1"/>
                </a:solidFill>
                <a:latin typeface="Franklin Gothic Demi Cond" panose="020B0706030402020204" pitchFamily="34" charset="0"/>
              </a:rPr>
              <a:t>W – MMR-RESEARCH.COM</a:t>
            </a:r>
          </a:p>
          <a:p>
            <a:r>
              <a:rPr lang="en-GB" dirty="0">
                <a:solidFill>
                  <a:schemeClr val="bg1"/>
                </a:solidFill>
                <a:latin typeface="Franklin Gothic Demi Cond" panose="020B0706030402020204" pitchFamily="34" charset="0"/>
              </a:rPr>
              <a:t>I - @MMRRESEARCH</a:t>
            </a:r>
          </a:p>
          <a:p>
            <a:r>
              <a:rPr lang="en-GB" dirty="0">
                <a:solidFill>
                  <a:schemeClr val="bg1"/>
                </a:solidFill>
                <a:latin typeface="Franklin Gothic Demi Cond" panose="020B0706030402020204" pitchFamily="34" charset="0"/>
              </a:rPr>
              <a:t>T - @MMR_RESEARCH</a:t>
            </a:r>
            <a:endParaRPr lang="en-US" dirty="0">
              <a:solidFill>
                <a:schemeClr val="bg1"/>
              </a:solidFill>
              <a:latin typeface="Franklin Gothic Demi Cond" panose="020B0706030402020204" pitchFamily="34" charset="0"/>
            </a:endParaRPr>
          </a:p>
        </p:txBody>
      </p:sp>
      <p:pic>
        <p:nvPicPr>
          <p:cNvPr id="6" name="Picture 5">
            <a:extLst>
              <a:ext uri="{FF2B5EF4-FFF2-40B4-BE49-F238E27FC236}">
                <a16:creationId xmlns:a16="http://schemas.microsoft.com/office/drawing/2014/main" id="{E30C8EE6-FD44-492C-8699-CD16948F3C6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278283" y="5397501"/>
            <a:ext cx="1170516" cy="1170516"/>
          </a:xfrm>
          <a:prstGeom prst="rect">
            <a:avLst/>
          </a:prstGeom>
        </p:spPr>
      </p:pic>
      <p:grpSp>
        <p:nvGrpSpPr>
          <p:cNvPr id="10" name="Group 9">
            <a:extLst>
              <a:ext uri="{FF2B5EF4-FFF2-40B4-BE49-F238E27FC236}">
                <a16:creationId xmlns:a16="http://schemas.microsoft.com/office/drawing/2014/main" id="{7F40B4AF-AEBE-4C71-A871-1457B6241DE9}"/>
              </a:ext>
            </a:extLst>
          </p:cNvPr>
          <p:cNvGrpSpPr/>
          <p:nvPr userDrawn="1"/>
        </p:nvGrpSpPr>
        <p:grpSpPr>
          <a:xfrm>
            <a:off x="0" y="5909789"/>
            <a:ext cx="3455918" cy="548833"/>
            <a:chOff x="119304" y="171978"/>
            <a:chExt cx="3455918" cy="548833"/>
          </a:xfrm>
        </p:grpSpPr>
        <p:sp>
          <p:nvSpPr>
            <p:cNvPr id="11" name="Rectangle 10">
              <a:extLst>
                <a:ext uri="{FF2B5EF4-FFF2-40B4-BE49-F238E27FC236}">
                  <a16:creationId xmlns:a16="http://schemas.microsoft.com/office/drawing/2014/main" id="{96205631-DFFF-4F45-84D3-6D29147DF184}"/>
                </a:ext>
              </a:extLst>
            </p:cNvPr>
            <p:cNvSpPr/>
            <p:nvPr/>
          </p:nvSpPr>
          <p:spPr>
            <a:xfrm>
              <a:off x="119304" y="171978"/>
              <a:ext cx="3455918" cy="548833"/>
            </a:xfrm>
            <a:prstGeom prst="rect">
              <a:avLst/>
            </a:prstGeom>
            <a:solidFill>
              <a:schemeClr val="bg1"/>
            </a:solidFill>
            <a:ln>
              <a:noFill/>
            </a:ln>
            <a:effectLst>
              <a:outerShdw blurRad="63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D64B2CD1-6CBD-43C5-B1C0-CDAFE74A8608}"/>
                </a:ext>
              </a:extLst>
            </p:cNvPr>
            <p:cNvSpPr/>
            <p:nvPr/>
          </p:nvSpPr>
          <p:spPr>
            <a:xfrm>
              <a:off x="187227" y="269439"/>
              <a:ext cx="2275887" cy="338554"/>
            </a:xfrm>
            <a:prstGeom prst="rect">
              <a:avLst/>
            </a:prstGeom>
          </p:spPr>
          <p:txBody>
            <a:bodyPr wrap="square">
              <a:spAutoFit/>
            </a:bodyPr>
            <a:lstStyle/>
            <a:p>
              <a:r>
                <a:rPr lang="en-GB" sz="800" i="1" dirty="0">
                  <a:solidFill>
                    <a:schemeClr val="accent1"/>
                  </a:solidFill>
                  <a:latin typeface="Trebuchet MS" pitchFamily="34" charset="0"/>
                </a:rPr>
                <a:t>MMR Research Worldwide has been assessed and certified as meeting the requirements of</a:t>
              </a:r>
              <a:r>
                <a:rPr lang="en-GB" sz="800" dirty="0">
                  <a:solidFill>
                    <a:schemeClr val="accent1"/>
                  </a:solidFill>
                  <a:latin typeface="Trebuchet MS" pitchFamily="34" charset="0"/>
                </a:rPr>
                <a:t> </a:t>
              </a:r>
            </a:p>
          </p:txBody>
        </p:sp>
        <p:pic>
          <p:nvPicPr>
            <p:cNvPr id="13" name="Picture 2">
              <a:extLst>
                <a:ext uri="{FF2B5EF4-FFF2-40B4-BE49-F238E27FC236}">
                  <a16:creationId xmlns:a16="http://schemas.microsoft.com/office/drawing/2014/main" id="{1DE617E3-D42E-4190-890A-951FF88F322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026236" y="232157"/>
              <a:ext cx="424360" cy="413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a:extLst>
                <a:ext uri="{FF2B5EF4-FFF2-40B4-BE49-F238E27FC236}">
                  <a16:creationId xmlns:a16="http://schemas.microsoft.com/office/drawing/2014/main" id="{11E00156-F4B8-4359-8BF8-2464FCE1A654}"/>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2485267" y="232157"/>
              <a:ext cx="421493" cy="413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5" name="Picture Placeholder 4">
            <a:extLst>
              <a:ext uri="{FF2B5EF4-FFF2-40B4-BE49-F238E27FC236}">
                <a16:creationId xmlns:a16="http://schemas.microsoft.com/office/drawing/2014/main" id="{6C2E0307-2507-49E0-A3D5-3B93434DEEE7}"/>
              </a:ext>
            </a:extLst>
          </p:cNvPr>
          <p:cNvSpPr>
            <a:spLocks noGrp="1"/>
          </p:cNvSpPr>
          <p:nvPr>
            <p:ph type="pic" sz="quarter" idx="11"/>
          </p:nvPr>
        </p:nvSpPr>
        <p:spPr>
          <a:xfrm>
            <a:off x="6105321" y="2577837"/>
            <a:ext cx="1011238" cy="1011237"/>
          </a:xfrm>
          <a:prstGeom prst="rect">
            <a:avLst/>
          </a:prstGeom>
        </p:spPr>
        <p:txBody>
          <a:bodyPr/>
          <a:lstStyle>
            <a:lvl1pPr marL="0" indent="0">
              <a:buNone/>
              <a:defRPr sz="1600"/>
            </a:lvl1pPr>
          </a:lstStyle>
          <a:p>
            <a:endParaRPr lang="en-US" dirty="0"/>
          </a:p>
        </p:txBody>
      </p:sp>
      <p:sp>
        <p:nvSpPr>
          <p:cNvPr id="16" name="Picture Placeholder 4">
            <a:extLst>
              <a:ext uri="{FF2B5EF4-FFF2-40B4-BE49-F238E27FC236}">
                <a16:creationId xmlns:a16="http://schemas.microsoft.com/office/drawing/2014/main" id="{C506810F-3F0F-4752-8A49-674359FA80A5}"/>
              </a:ext>
            </a:extLst>
          </p:cNvPr>
          <p:cNvSpPr>
            <a:spLocks noGrp="1"/>
          </p:cNvSpPr>
          <p:nvPr>
            <p:ph type="pic" sz="quarter" idx="12"/>
          </p:nvPr>
        </p:nvSpPr>
        <p:spPr>
          <a:xfrm>
            <a:off x="6105321" y="3968651"/>
            <a:ext cx="1011238" cy="1011237"/>
          </a:xfrm>
          <a:prstGeom prst="rect">
            <a:avLst/>
          </a:prstGeom>
        </p:spPr>
        <p:txBody>
          <a:bodyPr/>
          <a:lstStyle>
            <a:lvl1pPr marL="0" indent="0">
              <a:buNone/>
              <a:defRPr sz="1600"/>
            </a:lvl1pPr>
          </a:lstStyle>
          <a:p>
            <a:endParaRPr lang="en-US" dirty="0"/>
          </a:p>
        </p:txBody>
      </p:sp>
      <p:sp>
        <p:nvSpPr>
          <p:cNvPr id="17" name="Content Placeholder 15">
            <a:extLst>
              <a:ext uri="{FF2B5EF4-FFF2-40B4-BE49-F238E27FC236}">
                <a16:creationId xmlns:a16="http://schemas.microsoft.com/office/drawing/2014/main" id="{9CBABABE-F0D6-444F-89CA-7604915081C1}"/>
              </a:ext>
            </a:extLst>
          </p:cNvPr>
          <p:cNvSpPr>
            <a:spLocks noGrp="1"/>
          </p:cNvSpPr>
          <p:nvPr>
            <p:ph sz="quarter" idx="13" hasCustomPrompt="1"/>
          </p:nvPr>
        </p:nvSpPr>
        <p:spPr>
          <a:xfrm>
            <a:off x="7305674" y="2578100"/>
            <a:ext cx="4101691" cy="1011238"/>
          </a:xfrm>
          <a:prstGeom prst="rect">
            <a:avLst/>
          </a:prstGeom>
        </p:spPr>
        <p:txBody>
          <a:bodyPr/>
          <a:lstStyle>
            <a:lvl1pPr marL="0" indent="0">
              <a:buNone/>
              <a:defRPr sz="2400">
                <a:solidFill>
                  <a:schemeClr val="accent1"/>
                </a:solidFill>
                <a:latin typeface="Franklin Gothic Demi Cond" panose="020B0706030402020204" pitchFamily="34" charset="0"/>
              </a:defRPr>
            </a:lvl1pPr>
            <a:lvl2pPr marL="457200" indent="0">
              <a:buNone/>
              <a:defRPr>
                <a:latin typeface="Franklin Gothic Demi Cond" panose="020B0706030402020204" pitchFamily="34" charset="0"/>
              </a:defRPr>
            </a:lvl2pPr>
            <a:lvl3pPr marL="914400" indent="0">
              <a:buNone/>
              <a:defRPr>
                <a:latin typeface="Franklin Gothic Demi Cond" panose="020B0706030402020204" pitchFamily="34" charset="0"/>
              </a:defRPr>
            </a:lvl3pPr>
            <a:lvl4pPr marL="1371600" indent="0">
              <a:buNone/>
              <a:defRPr>
                <a:latin typeface="Franklin Gothic Demi Cond" panose="020B0706030402020204" pitchFamily="34" charset="0"/>
              </a:defRPr>
            </a:lvl4pPr>
            <a:lvl5pPr marL="1828800" indent="0">
              <a:buNone/>
              <a:defRPr>
                <a:latin typeface="Franklin Gothic Demi Cond" panose="020B0706030402020204" pitchFamily="34" charset="0"/>
              </a:defRPr>
            </a:lvl5pPr>
          </a:lstStyle>
          <a:p>
            <a:pPr lvl="0"/>
            <a:r>
              <a:rPr lang="en-US" dirty="0"/>
              <a:t>EDIT MASTER TEXT STYLES</a:t>
            </a:r>
          </a:p>
        </p:txBody>
      </p:sp>
      <p:sp>
        <p:nvSpPr>
          <p:cNvPr id="19" name="Content Placeholder 15">
            <a:extLst>
              <a:ext uri="{FF2B5EF4-FFF2-40B4-BE49-F238E27FC236}">
                <a16:creationId xmlns:a16="http://schemas.microsoft.com/office/drawing/2014/main" id="{4D64DE6F-C0F1-4FFF-AA7B-3EF0DE1D053F}"/>
              </a:ext>
            </a:extLst>
          </p:cNvPr>
          <p:cNvSpPr>
            <a:spLocks noGrp="1"/>
          </p:cNvSpPr>
          <p:nvPr>
            <p:ph sz="quarter" idx="14" hasCustomPrompt="1"/>
          </p:nvPr>
        </p:nvSpPr>
        <p:spPr>
          <a:xfrm>
            <a:off x="7305674" y="3970081"/>
            <a:ext cx="4101691" cy="1011238"/>
          </a:xfrm>
          <a:prstGeom prst="rect">
            <a:avLst/>
          </a:prstGeom>
        </p:spPr>
        <p:txBody>
          <a:bodyPr/>
          <a:lstStyle>
            <a:lvl1pPr marL="0" indent="0">
              <a:buNone/>
              <a:defRPr sz="2400">
                <a:solidFill>
                  <a:schemeClr val="accent1"/>
                </a:solidFill>
                <a:latin typeface="Franklin Gothic Demi Cond" panose="020B0706030402020204" pitchFamily="34" charset="0"/>
              </a:defRPr>
            </a:lvl1pPr>
            <a:lvl2pPr marL="457200" indent="0">
              <a:buNone/>
              <a:defRPr>
                <a:latin typeface="Franklin Gothic Demi Cond" panose="020B0706030402020204" pitchFamily="34" charset="0"/>
              </a:defRPr>
            </a:lvl2pPr>
            <a:lvl3pPr marL="914400" indent="0">
              <a:buNone/>
              <a:defRPr>
                <a:latin typeface="Franklin Gothic Demi Cond" panose="020B0706030402020204" pitchFamily="34" charset="0"/>
              </a:defRPr>
            </a:lvl3pPr>
            <a:lvl4pPr marL="1371600" indent="0">
              <a:buNone/>
              <a:defRPr>
                <a:latin typeface="Franklin Gothic Demi Cond" panose="020B0706030402020204" pitchFamily="34" charset="0"/>
              </a:defRPr>
            </a:lvl4pPr>
            <a:lvl5pPr marL="1828800" indent="0">
              <a:buNone/>
              <a:defRPr>
                <a:latin typeface="Franklin Gothic Demi Cond" panose="020B0706030402020204" pitchFamily="34" charset="0"/>
              </a:defRPr>
            </a:lvl5pPr>
          </a:lstStyle>
          <a:p>
            <a:pPr lvl="0"/>
            <a:r>
              <a:rPr lang="en-US" dirty="0"/>
              <a:t>EDIT MASTER TEXT STYLES</a:t>
            </a:r>
          </a:p>
        </p:txBody>
      </p:sp>
      <p:sp>
        <p:nvSpPr>
          <p:cNvPr id="20" name="Picture Placeholder 4">
            <a:extLst>
              <a:ext uri="{FF2B5EF4-FFF2-40B4-BE49-F238E27FC236}">
                <a16:creationId xmlns:a16="http://schemas.microsoft.com/office/drawing/2014/main" id="{24A1D98E-AC99-45A6-B34C-0A40596CFFC7}"/>
              </a:ext>
            </a:extLst>
          </p:cNvPr>
          <p:cNvSpPr>
            <a:spLocks noGrp="1"/>
          </p:cNvSpPr>
          <p:nvPr>
            <p:ph type="pic" sz="quarter" idx="15"/>
          </p:nvPr>
        </p:nvSpPr>
        <p:spPr>
          <a:xfrm>
            <a:off x="6105321" y="1237455"/>
            <a:ext cx="1011238" cy="1011237"/>
          </a:xfrm>
          <a:prstGeom prst="rect">
            <a:avLst/>
          </a:prstGeom>
        </p:spPr>
        <p:txBody>
          <a:bodyPr/>
          <a:lstStyle>
            <a:lvl1pPr marL="0" indent="0">
              <a:buNone/>
              <a:defRPr sz="1600"/>
            </a:lvl1pPr>
          </a:lstStyle>
          <a:p>
            <a:endParaRPr lang="en-US" dirty="0"/>
          </a:p>
        </p:txBody>
      </p:sp>
      <p:sp>
        <p:nvSpPr>
          <p:cNvPr id="21" name="Content Placeholder 15">
            <a:extLst>
              <a:ext uri="{FF2B5EF4-FFF2-40B4-BE49-F238E27FC236}">
                <a16:creationId xmlns:a16="http://schemas.microsoft.com/office/drawing/2014/main" id="{053EA97D-AFBC-4FEA-A74D-1D4AF6DE166E}"/>
              </a:ext>
            </a:extLst>
          </p:cNvPr>
          <p:cNvSpPr>
            <a:spLocks noGrp="1"/>
          </p:cNvSpPr>
          <p:nvPr>
            <p:ph sz="quarter" idx="16" hasCustomPrompt="1"/>
          </p:nvPr>
        </p:nvSpPr>
        <p:spPr>
          <a:xfrm>
            <a:off x="7305674" y="1237718"/>
            <a:ext cx="4101691" cy="1011238"/>
          </a:xfrm>
          <a:prstGeom prst="rect">
            <a:avLst/>
          </a:prstGeom>
        </p:spPr>
        <p:txBody>
          <a:bodyPr/>
          <a:lstStyle>
            <a:lvl1pPr marL="0" indent="0">
              <a:buNone/>
              <a:defRPr sz="2400">
                <a:solidFill>
                  <a:schemeClr val="accent1"/>
                </a:solidFill>
                <a:latin typeface="Franklin Gothic Demi Cond" panose="020B0706030402020204" pitchFamily="34" charset="0"/>
              </a:defRPr>
            </a:lvl1pPr>
            <a:lvl2pPr marL="457200" indent="0">
              <a:buNone/>
              <a:defRPr>
                <a:latin typeface="Franklin Gothic Demi Cond" panose="020B0706030402020204" pitchFamily="34" charset="0"/>
              </a:defRPr>
            </a:lvl2pPr>
            <a:lvl3pPr marL="914400" indent="0">
              <a:buNone/>
              <a:defRPr>
                <a:latin typeface="Franklin Gothic Demi Cond" panose="020B0706030402020204" pitchFamily="34" charset="0"/>
              </a:defRPr>
            </a:lvl3pPr>
            <a:lvl4pPr marL="1371600" indent="0">
              <a:buNone/>
              <a:defRPr>
                <a:latin typeface="Franklin Gothic Demi Cond" panose="020B0706030402020204" pitchFamily="34" charset="0"/>
              </a:defRPr>
            </a:lvl4pPr>
            <a:lvl5pPr marL="1828800" indent="0">
              <a:buNone/>
              <a:defRPr>
                <a:latin typeface="Franklin Gothic Demi Cond" panose="020B0706030402020204" pitchFamily="34" charset="0"/>
              </a:defRPr>
            </a:lvl5pPr>
          </a:lstStyle>
          <a:p>
            <a:pPr lvl="0"/>
            <a:r>
              <a:rPr lang="en-US" dirty="0"/>
              <a:t>EDIT MASTER TEXT STYLES</a:t>
            </a:r>
          </a:p>
        </p:txBody>
      </p:sp>
    </p:spTree>
    <p:extLst>
      <p:ext uri="{BB962C8B-B14F-4D97-AF65-F5344CB8AC3E}">
        <p14:creationId xmlns:p14="http://schemas.microsoft.com/office/powerpoint/2010/main" val="216773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SLIDE 4">
    <p:bg>
      <p:bgPr>
        <a:solidFill>
          <a:schemeClr val="tx2"/>
        </a:solidFill>
        <a:effectLst/>
      </p:bgPr>
    </p:bg>
    <p:spTree>
      <p:nvGrpSpPr>
        <p:cNvPr id="1" name=""/>
        <p:cNvGrpSpPr/>
        <p:nvPr/>
      </p:nvGrpSpPr>
      <p:grpSpPr>
        <a:xfrm>
          <a:off x="0" y="0"/>
          <a:ext cx="0" cy="0"/>
          <a:chOff x="0" y="0"/>
          <a:chExt cx="0" cy="0"/>
        </a:xfrm>
      </p:grpSpPr>
      <p:sp>
        <p:nvSpPr>
          <p:cNvPr id="40" name="Picture Placeholder 2">
            <a:extLst>
              <a:ext uri="{FF2B5EF4-FFF2-40B4-BE49-F238E27FC236}">
                <a16:creationId xmlns:a16="http://schemas.microsoft.com/office/drawing/2014/main" id="{B3D18233-C9AD-714C-89FE-0262412148C8}"/>
              </a:ext>
            </a:extLst>
          </p:cNvPr>
          <p:cNvSpPr>
            <a:spLocks noGrp="1"/>
          </p:cNvSpPr>
          <p:nvPr>
            <p:ph type="pic" idx="1"/>
          </p:nvPr>
        </p:nvSpPr>
        <p:spPr>
          <a:xfrm>
            <a:off x="0" y="800129"/>
            <a:ext cx="4064400" cy="40608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1" name="Picture Placeholder 2">
            <a:extLst>
              <a:ext uri="{FF2B5EF4-FFF2-40B4-BE49-F238E27FC236}">
                <a16:creationId xmlns:a16="http://schemas.microsoft.com/office/drawing/2014/main" id="{9C299477-6C6E-C44B-844E-FAA9F4196819}"/>
              </a:ext>
            </a:extLst>
          </p:cNvPr>
          <p:cNvSpPr>
            <a:spLocks noGrp="1"/>
          </p:cNvSpPr>
          <p:nvPr>
            <p:ph type="pic" idx="13"/>
          </p:nvPr>
        </p:nvSpPr>
        <p:spPr>
          <a:xfrm>
            <a:off x="4063200" y="800129"/>
            <a:ext cx="2034000" cy="20340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2" name="Picture Placeholder 2">
            <a:extLst>
              <a:ext uri="{FF2B5EF4-FFF2-40B4-BE49-F238E27FC236}">
                <a16:creationId xmlns:a16="http://schemas.microsoft.com/office/drawing/2014/main" id="{A011DB63-794D-CD45-A0C0-6855FA121605}"/>
              </a:ext>
            </a:extLst>
          </p:cNvPr>
          <p:cNvSpPr>
            <a:spLocks noGrp="1"/>
          </p:cNvSpPr>
          <p:nvPr>
            <p:ph type="pic" idx="14"/>
          </p:nvPr>
        </p:nvSpPr>
        <p:spPr>
          <a:xfrm>
            <a:off x="4063200" y="2834129"/>
            <a:ext cx="2034000" cy="20340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3" name="Picture Placeholder 2">
            <a:extLst>
              <a:ext uri="{FF2B5EF4-FFF2-40B4-BE49-F238E27FC236}">
                <a16:creationId xmlns:a16="http://schemas.microsoft.com/office/drawing/2014/main" id="{ADD3E512-CD69-5348-BC5D-C3C5249E3B3D}"/>
              </a:ext>
            </a:extLst>
          </p:cNvPr>
          <p:cNvSpPr>
            <a:spLocks noGrp="1"/>
          </p:cNvSpPr>
          <p:nvPr>
            <p:ph type="pic" idx="15"/>
          </p:nvPr>
        </p:nvSpPr>
        <p:spPr>
          <a:xfrm>
            <a:off x="6094800" y="800129"/>
            <a:ext cx="2034000" cy="20340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4" name="Picture Placeholder 2">
            <a:extLst>
              <a:ext uri="{FF2B5EF4-FFF2-40B4-BE49-F238E27FC236}">
                <a16:creationId xmlns:a16="http://schemas.microsoft.com/office/drawing/2014/main" id="{05ADDE9C-6A08-544C-972B-8E4CA47D9010}"/>
              </a:ext>
            </a:extLst>
          </p:cNvPr>
          <p:cNvSpPr>
            <a:spLocks noGrp="1"/>
          </p:cNvSpPr>
          <p:nvPr>
            <p:ph type="pic" idx="16"/>
          </p:nvPr>
        </p:nvSpPr>
        <p:spPr>
          <a:xfrm>
            <a:off x="6094800" y="2834129"/>
            <a:ext cx="2034000" cy="20340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6" name="Picture Placeholder 2">
            <a:extLst>
              <a:ext uri="{FF2B5EF4-FFF2-40B4-BE49-F238E27FC236}">
                <a16:creationId xmlns:a16="http://schemas.microsoft.com/office/drawing/2014/main" id="{886CFA13-8ABE-5A4D-B425-99238362D643}"/>
              </a:ext>
            </a:extLst>
          </p:cNvPr>
          <p:cNvSpPr>
            <a:spLocks noGrp="1"/>
          </p:cNvSpPr>
          <p:nvPr>
            <p:ph type="pic" idx="19"/>
          </p:nvPr>
        </p:nvSpPr>
        <p:spPr>
          <a:xfrm>
            <a:off x="10158000" y="800129"/>
            <a:ext cx="2034000" cy="20340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7" name="Picture Placeholder 2">
            <a:extLst>
              <a:ext uri="{FF2B5EF4-FFF2-40B4-BE49-F238E27FC236}">
                <a16:creationId xmlns:a16="http://schemas.microsoft.com/office/drawing/2014/main" id="{6EA3F51E-854B-4C4C-AAAB-657FD18F290F}"/>
              </a:ext>
            </a:extLst>
          </p:cNvPr>
          <p:cNvSpPr>
            <a:spLocks noGrp="1"/>
          </p:cNvSpPr>
          <p:nvPr>
            <p:ph type="pic" idx="20"/>
          </p:nvPr>
        </p:nvSpPr>
        <p:spPr>
          <a:xfrm>
            <a:off x="10158000" y="2834129"/>
            <a:ext cx="2034000" cy="20340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52" name="Rectangle 51">
            <a:extLst>
              <a:ext uri="{FF2B5EF4-FFF2-40B4-BE49-F238E27FC236}">
                <a16:creationId xmlns:a16="http://schemas.microsoft.com/office/drawing/2014/main" id="{7A027B18-3C3B-2042-A69B-F9DE53D20EDA}"/>
              </a:ext>
            </a:extLst>
          </p:cNvPr>
          <p:cNvSpPr/>
          <p:nvPr userDrawn="1"/>
        </p:nvSpPr>
        <p:spPr>
          <a:xfrm>
            <a:off x="4063200" y="4861823"/>
            <a:ext cx="8137110" cy="1418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5" name="Picture 54">
            <a:extLst>
              <a:ext uri="{FF2B5EF4-FFF2-40B4-BE49-F238E27FC236}">
                <a16:creationId xmlns:a16="http://schemas.microsoft.com/office/drawing/2014/main" id="{A8DC6678-FFCD-5441-A9EE-041F76AD9E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688" y="47251"/>
            <a:ext cx="705600" cy="705600"/>
          </a:xfrm>
          <a:prstGeom prst="rect">
            <a:avLst/>
          </a:prstGeom>
        </p:spPr>
      </p:pic>
      <p:sp>
        <p:nvSpPr>
          <p:cNvPr id="56" name="Picture Placeholder 2">
            <a:extLst>
              <a:ext uri="{FF2B5EF4-FFF2-40B4-BE49-F238E27FC236}">
                <a16:creationId xmlns:a16="http://schemas.microsoft.com/office/drawing/2014/main" id="{F2EA7488-AC70-F645-9E81-4B27B63421F7}"/>
              </a:ext>
            </a:extLst>
          </p:cNvPr>
          <p:cNvSpPr>
            <a:spLocks noGrp="1"/>
          </p:cNvSpPr>
          <p:nvPr>
            <p:ph type="pic" idx="21"/>
          </p:nvPr>
        </p:nvSpPr>
        <p:spPr>
          <a:xfrm>
            <a:off x="806400" y="1"/>
            <a:ext cx="800931" cy="8001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57" name="Picture Placeholder 2">
            <a:extLst>
              <a:ext uri="{FF2B5EF4-FFF2-40B4-BE49-F238E27FC236}">
                <a16:creationId xmlns:a16="http://schemas.microsoft.com/office/drawing/2014/main" id="{FCA04CFF-80D9-634F-8445-68D43ACCA645}"/>
              </a:ext>
            </a:extLst>
          </p:cNvPr>
          <p:cNvSpPr>
            <a:spLocks noGrp="1"/>
          </p:cNvSpPr>
          <p:nvPr>
            <p:ph type="pic" idx="17"/>
          </p:nvPr>
        </p:nvSpPr>
        <p:spPr>
          <a:xfrm>
            <a:off x="8126400" y="796147"/>
            <a:ext cx="2034000" cy="40716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58" name="Title 1">
            <a:extLst>
              <a:ext uri="{FF2B5EF4-FFF2-40B4-BE49-F238E27FC236}">
                <a16:creationId xmlns:a16="http://schemas.microsoft.com/office/drawing/2014/main" id="{38FC4093-ED99-054B-92C1-DE048C34FBAC}"/>
              </a:ext>
            </a:extLst>
          </p:cNvPr>
          <p:cNvSpPr>
            <a:spLocks noGrp="1"/>
          </p:cNvSpPr>
          <p:nvPr>
            <p:ph type="title" hasCustomPrompt="1"/>
          </p:nvPr>
        </p:nvSpPr>
        <p:spPr>
          <a:xfrm>
            <a:off x="4063201" y="4861923"/>
            <a:ext cx="7325524" cy="487522"/>
          </a:xfrm>
          <a:prstGeom prst="rect">
            <a:avLst/>
          </a:prstGeom>
        </p:spPr>
        <p:txBody>
          <a:bodyPr lIns="180000" tIns="180000" rIns="0" bIns="0"/>
          <a:lstStyle>
            <a:lvl1pPr>
              <a:defRPr sz="3200">
                <a:solidFill>
                  <a:schemeClr val="tx2"/>
                </a:solidFill>
                <a:latin typeface="Franklin Gothic Demi Cond" panose="020B0706030402020204" pitchFamily="34" charset="0"/>
              </a:defRPr>
            </a:lvl1pPr>
          </a:lstStyle>
          <a:p>
            <a:r>
              <a:rPr lang="en-US" dirty="0"/>
              <a:t>CLICK TO EDIT MASTER TITLE STYLE</a:t>
            </a:r>
          </a:p>
        </p:txBody>
      </p:sp>
      <p:sp>
        <p:nvSpPr>
          <p:cNvPr id="59" name="Text Placeholder 5">
            <a:extLst>
              <a:ext uri="{FF2B5EF4-FFF2-40B4-BE49-F238E27FC236}">
                <a16:creationId xmlns:a16="http://schemas.microsoft.com/office/drawing/2014/main" id="{EB8CD1CB-79FF-164B-9B1C-81AB63CC07A7}"/>
              </a:ext>
            </a:extLst>
          </p:cNvPr>
          <p:cNvSpPr>
            <a:spLocks noGrp="1"/>
          </p:cNvSpPr>
          <p:nvPr>
            <p:ph type="body" sz="quarter" idx="22"/>
          </p:nvPr>
        </p:nvSpPr>
        <p:spPr>
          <a:xfrm>
            <a:off x="4063198" y="5604922"/>
            <a:ext cx="7325525" cy="552450"/>
          </a:xfrm>
          <a:prstGeom prst="rect">
            <a:avLst/>
          </a:prstGeom>
        </p:spPr>
        <p:txBody>
          <a:bodyPr lIns="180000" tIns="0" rIns="0" bIns="0"/>
          <a:lstStyle>
            <a:lvl1pPr marL="0" indent="0">
              <a:buNone/>
              <a:defRPr sz="2400" i="1">
                <a:solidFill>
                  <a:schemeClr val="tx2"/>
                </a:solidFill>
              </a:defRPr>
            </a:lvl1pPr>
            <a:lvl2pPr marL="457200" indent="0">
              <a:buNone/>
              <a:defRPr sz="1600">
                <a:solidFill>
                  <a:schemeClr val="tx2"/>
                </a:solidFill>
              </a:defRPr>
            </a:lvl2pPr>
            <a:lvl3pPr marL="914400" indent="0">
              <a:buNone/>
              <a:defRPr sz="1400">
                <a:solidFill>
                  <a:schemeClr val="tx2"/>
                </a:solidFill>
              </a:defRPr>
            </a:lvl3pPr>
            <a:lvl4pPr marL="1371600" indent="0">
              <a:buNone/>
              <a:defRPr sz="1200">
                <a:solidFill>
                  <a:schemeClr val="tx2"/>
                </a:solidFill>
              </a:defRPr>
            </a:lvl4pPr>
            <a:lvl5pPr marL="1828800" indent="0">
              <a:buNone/>
              <a:defRPr sz="1200">
                <a:solidFill>
                  <a:schemeClr val="tx2"/>
                </a:solidFill>
              </a:defRPr>
            </a:lvl5pPr>
          </a:lstStyle>
          <a:p>
            <a:pPr lvl="0"/>
            <a:r>
              <a:rPr lang="en-US" dirty="0"/>
              <a:t>Edit Master text styles</a:t>
            </a:r>
          </a:p>
        </p:txBody>
      </p:sp>
      <p:sp>
        <p:nvSpPr>
          <p:cNvPr id="16" name="Text Placeholder 2">
            <a:extLst>
              <a:ext uri="{FF2B5EF4-FFF2-40B4-BE49-F238E27FC236}">
                <a16:creationId xmlns:a16="http://schemas.microsoft.com/office/drawing/2014/main" id="{9A5BA9E0-AD64-431A-8BD0-2A0F1FA773DD}"/>
              </a:ext>
            </a:extLst>
          </p:cNvPr>
          <p:cNvSpPr>
            <a:spLocks noGrp="1"/>
          </p:cNvSpPr>
          <p:nvPr>
            <p:ph type="body" sz="quarter" idx="23" hasCustomPrompt="1"/>
          </p:nvPr>
        </p:nvSpPr>
        <p:spPr>
          <a:xfrm>
            <a:off x="9970001" y="101525"/>
            <a:ext cx="2141538" cy="434975"/>
          </a:xfrm>
          <a:prstGeom prst="rect">
            <a:avLst/>
          </a:prstGeom>
        </p:spPr>
        <p:txBody>
          <a:bodyPr/>
          <a:lstStyle>
            <a:lvl1pPr marL="0" indent="0" algn="r">
              <a:buNone/>
              <a:defRPr sz="1400">
                <a:solidFill>
                  <a:schemeClr val="bg1"/>
                </a:solidFill>
              </a:defRPr>
            </a:lvl1pPr>
          </a:lstStyle>
          <a:p>
            <a:pPr lvl="0"/>
            <a:r>
              <a:rPr lang="en-GB" dirty="0"/>
              <a:t>P XXXXXX</a:t>
            </a:r>
            <a:endParaRPr lang="en-US" dirty="0"/>
          </a:p>
        </p:txBody>
      </p:sp>
      <p:sp>
        <p:nvSpPr>
          <p:cNvPr id="17" name="Footer Placeholder 4">
            <a:extLst>
              <a:ext uri="{FF2B5EF4-FFF2-40B4-BE49-F238E27FC236}">
                <a16:creationId xmlns:a16="http://schemas.microsoft.com/office/drawing/2014/main" id="{1355DA16-8C38-4625-BE9E-09EE9292D6F3}"/>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bg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374489073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1 WITH IMAGES">
    <p:spTree>
      <p:nvGrpSpPr>
        <p:cNvPr id="1" name=""/>
        <p:cNvGrpSpPr/>
        <p:nvPr/>
      </p:nvGrpSpPr>
      <p:grpSpPr>
        <a:xfrm>
          <a:off x="0" y="0"/>
          <a:ext cx="0" cy="0"/>
          <a:chOff x="0" y="0"/>
          <a:chExt cx="0" cy="0"/>
        </a:xfrm>
      </p:grpSpPr>
      <p:sp>
        <p:nvSpPr>
          <p:cNvPr id="8" name="Rectangle 7"/>
          <p:cNvSpPr/>
          <p:nvPr userDrawn="1"/>
        </p:nvSpPr>
        <p:spPr>
          <a:xfrm>
            <a:off x="803275" y="800098"/>
            <a:ext cx="5292725" cy="54972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5">
            <a:extLst>
              <a:ext uri="{FF2B5EF4-FFF2-40B4-BE49-F238E27FC236}">
                <a16:creationId xmlns:a16="http://schemas.microsoft.com/office/drawing/2014/main" id="{2F8772EB-5AE7-43D5-B272-E3448B2BCB68}"/>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12" name="Text Placeholder 2">
            <a:extLst>
              <a:ext uri="{FF2B5EF4-FFF2-40B4-BE49-F238E27FC236}">
                <a16:creationId xmlns:a16="http://schemas.microsoft.com/office/drawing/2014/main" id="{7C8F3B38-42FE-4900-AE45-FE009E50115F}"/>
              </a:ext>
            </a:extLst>
          </p:cNvPr>
          <p:cNvSpPr>
            <a:spLocks noGrp="1"/>
          </p:cNvSpPr>
          <p:nvPr>
            <p:ph type="body" sz="quarter" idx="23" hasCustomPrompt="1"/>
          </p:nvPr>
        </p:nvSpPr>
        <p:spPr>
          <a:xfrm>
            <a:off x="976314" y="1870223"/>
            <a:ext cx="4890230" cy="3217425"/>
          </a:xfrm>
          <a:prstGeom prst="rect">
            <a:avLst/>
          </a:prstGeom>
        </p:spPr>
        <p:txBody>
          <a:bodyPr/>
          <a:lstStyle>
            <a:lvl1pPr marL="0" indent="0" algn="ctr">
              <a:buNone/>
              <a:defRPr sz="2400">
                <a:solidFill>
                  <a:schemeClr val="bg1"/>
                </a:solidFill>
                <a:latin typeface="Franklin Gothic Demi Cond" panose="020B0706030402020204" pitchFamily="34" charset="0"/>
              </a:defRPr>
            </a:lvl1pPr>
          </a:lstStyle>
          <a:p>
            <a:pPr lvl="0"/>
            <a:r>
              <a:rPr lang="en-US" dirty="0"/>
              <a:t>QUOTE</a:t>
            </a:r>
          </a:p>
        </p:txBody>
      </p:sp>
      <p:sp>
        <p:nvSpPr>
          <p:cNvPr id="18" name="TextBox 17">
            <a:extLst>
              <a:ext uri="{FF2B5EF4-FFF2-40B4-BE49-F238E27FC236}">
                <a16:creationId xmlns:a16="http://schemas.microsoft.com/office/drawing/2014/main" id="{1A1FA4CD-7999-4F7C-80CF-FD236B1B29CB}"/>
              </a:ext>
            </a:extLst>
          </p:cNvPr>
          <p:cNvSpPr txBox="1"/>
          <p:nvPr userDrawn="1"/>
        </p:nvSpPr>
        <p:spPr>
          <a:xfrm>
            <a:off x="804259" y="694361"/>
            <a:ext cx="1484768" cy="1446550"/>
          </a:xfrm>
          <a:prstGeom prst="rect">
            <a:avLst/>
          </a:prstGeom>
          <a:noFill/>
        </p:spPr>
        <p:txBody>
          <a:bodyPr wrap="square" rtlCol="0">
            <a:spAutoFit/>
          </a:bodyPr>
          <a:lstStyle/>
          <a:p>
            <a:r>
              <a:rPr lang="en-GB" sz="8800" dirty="0">
                <a:solidFill>
                  <a:schemeClr val="bg1"/>
                </a:solidFill>
              </a:rPr>
              <a:t>“</a:t>
            </a:r>
            <a:endParaRPr lang="en-US" sz="8800" dirty="0">
              <a:solidFill>
                <a:schemeClr val="bg1"/>
              </a:solidFill>
            </a:endParaRPr>
          </a:p>
        </p:txBody>
      </p:sp>
      <p:sp>
        <p:nvSpPr>
          <p:cNvPr id="19" name="TextBox 18">
            <a:extLst>
              <a:ext uri="{FF2B5EF4-FFF2-40B4-BE49-F238E27FC236}">
                <a16:creationId xmlns:a16="http://schemas.microsoft.com/office/drawing/2014/main" id="{94BA9DC9-D1D8-42DB-92AE-9836B5BA391D}"/>
              </a:ext>
            </a:extLst>
          </p:cNvPr>
          <p:cNvSpPr txBox="1"/>
          <p:nvPr userDrawn="1"/>
        </p:nvSpPr>
        <p:spPr>
          <a:xfrm rot="10800000">
            <a:off x="4509158" y="4503347"/>
            <a:ext cx="1484768" cy="1446550"/>
          </a:xfrm>
          <a:prstGeom prst="rect">
            <a:avLst/>
          </a:prstGeom>
          <a:noFill/>
        </p:spPr>
        <p:txBody>
          <a:bodyPr wrap="square" rtlCol="0">
            <a:spAutoFit/>
          </a:bodyPr>
          <a:lstStyle/>
          <a:p>
            <a:r>
              <a:rPr lang="en-GB" sz="8800" dirty="0">
                <a:solidFill>
                  <a:schemeClr val="bg1"/>
                </a:solidFill>
              </a:rPr>
              <a:t>“</a:t>
            </a:r>
            <a:endParaRPr lang="en-US" sz="8800" dirty="0">
              <a:solidFill>
                <a:schemeClr val="bg1"/>
              </a:solidFill>
            </a:endParaRPr>
          </a:p>
        </p:txBody>
      </p:sp>
      <p:sp>
        <p:nvSpPr>
          <p:cNvPr id="24" name="Picture Placeholder 2">
            <a:extLst>
              <a:ext uri="{FF2B5EF4-FFF2-40B4-BE49-F238E27FC236}">
                <a16:creationId xmlns:a16="http://schemas.microsoft.com/office/drawing/2014/main" id="{C4AA0570-FDFA-B54D-ABEE-FD59BB8B56BE}"/>
              </a:ext>
            </a:extLst>
          </p:cNvPr>
          <p:cNvSpPr>
            <a:spLocks noGrp="1"/>
          </p:cNvSpPr>
          <p:nvPr>
            <p:ph type="pic" idx="11"/>
          </p:nvPr>
        </p:nvSpPr>
        <p:spPr>
          <a:xfrm>
            <a:off x="9647796" y="800100"/>
            <a:ext cx="1738800" cy="1742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5" name="Picture Placeholder 2">
            <a:extLst>
              <a:ext uri="{FF2B5EF4-FFF2-40B4-BE49-F238E27FC236}">
                <a16:creationId xmlns:a16="http://schemas.microsoft.com/office/drawing/2014/main" id="{12ACC8B7-6CEB-5A47-A141-47B697837715}"/>
              </a:ext>
            </a:extLst>
          </p:cNvPr>
          <p:cNvSpPr>
            <a:spLocks noGrp="1"/>
          </p:cNvSpPr>
          <p:nvPr>
            <p:ph type="pic" idx="12"/>
          </p:nvPr>
        </p:nvSpPr>
        <p:spPr>
          <a:xfrm>
            <a:off x="6096001" y="2534875"/>
            <a:ext cx="3551795" cy="3762479"/>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6" name="Picture Placeholder 2">
            <a:extLst>
              <a:ext uri="{FF2B5EF4-FFF2-40B4-BE49-F238E27FC236}">
                <a16:creationId xmlns:a16="http://schemas.microsoft.com/office/drawing/2014/main" id="{C6BCC7B4-B1F5-F642-8F07-CD3BFCBEF417}"/>
              </a:ext>
            </a:extLst>
          </p:cNvPr>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7" name="Picture Placeholder 2">
            <a:extLst>
              <a:ext uri="{FF2B5EF4-FFF2-40B4-BE49-F238E27FC236}">
                <a16:creationId xmlns:a16="http://schemas.microsoft.com/office/drawing/2014/main" id="{F2F56866-391A-3C43-B9A2-7989C2B41CDD}"/>
              </a:ext>
            </a:extLst>
          </p:cNvPr>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8" name="Title 1">
            <a:extLst>
              <a:ext uri="{FF2B5EF4-FFF2-40B4-BE49-F238E27FC236}">
                <a16:creationId xmlns:a16="http://schemas.microsoft.com/office/drawing/2014/main" id="{E4CB8C54-83E5-C54D-B860-FF86142BB5EC}"/>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
        <p:nvSpPr>
          <p:cNvPr id="13" name="Footer Placeholder 4">
            <a:extLst>
              <a:ext uri="{FF2B5EF4-FFF2-40B4-BE49-F238E27FC236}">
                <a16:creationId xmlns:a16="http://schemas.microsoft.com/office/drawing/2014/main" id="{0E3B04A0-B30E-47C3-BD77-12D2F080B432}"/>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33528742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2 WITH IMAGES">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5302AD0-C485-1E4D-BB94-26C2E893D92A}"/>
              </a:ext>
            </a:extLst>
          </p:cNvPr>
          <p:cNvSpPr/>
          <p:nvPr userDrawn="1"/>
        </p:nvSpPr>
        <p:spPr>
          <a:xfrm>
            <a:off x="6085197" y="800099"/>
            <a:ext cx="5303528" cy="5498526"/>
          </a:xfrm>
          <a:prstGeom prst="rect">
            <a:avLst/>
          </a:prstGeom>
          <a:solidFill>
            <a:srgbClr val="4626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5">
            <a:extLst>
              <a:ext uri="{FF2B5EF4-FFF2-40B4-BE49-F238E27FC236}">
                <a16:creationId xmlns:a16="http://schemas.microsoft.com/office/drawing/2014/main" id="{2F8772EB-5AE7-43D5-B272-E3448B2BCB68}"/>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24" name="Text Placeholder 2">
            <a:extLst>
              <a:ext uri="{FF2B5EF4-FFF2-40B4-BE49-F238E27FC236}">
                <a16:creationId xmlns:a16="http://schemas.microsoft.com/office/drawing/2014/main" id="{51AD6D36-CE1A-7344-89FC-FA62E0484F34}"/>
              </a:ext>
            </a:extLst>
          </p:cNvPr>
          <p:cNvSpPr>
            <a:spLocks noGrp="1"/>
          </p:cNvSpPr>
          <p:nvPr>
            <p:ph type="body" sz="quarter" idx="23" hasCustomPrompt="1"/>
          </p:nvPr>
        </p:nvSpPr>
        <p:spPr>
          <a:xfrm>
            <a:off x="6285632" y="1870223"/>
            <a:ext cx="4890230" cy="3217425"/>
          </a:xfrm>
          <a:prstGeom prst="rect">
            <a:avLst/>
          </a:prstGeom>
        </p:spPr>
        <p:txBody>
          <a:bodyPr/>
          <a:lstStyle>
            <a:lvl1pPr marL="0" indent="0" algn="ctr">
              <a:buNone/>
              <a:defRPr sz="2400">
                <a:solidFill>
                  <a:schemeClr val="bg1"/>
                </a:solidFill>
                <a:latin typeface="Franklin Gothic Demi Cond" panose="020B0706030402020204" pitchFamily="34" charset="0"/>
              </a:defRPr>
            </a:lvl1pPr>
          </a:lstStyle>
          <a:p>
            <a:pPr lvl="0"/>
            <a:r>
              <a:rPr lang="en-US" dirty="0"/>
              <a:t>QUOTE</a:t>
            </a:r>
          </a:p>
        </p:txBody>
      </p:sp>
      <p:sp>
        <p:nvSpPr>
          <p:cNvPr id="25" name="TextBox 24">
            <a:extLst>
              <a:ext uri="{FF2B5EF4-FFF2-40B4-BE49-F238E27FC236}">
                <a16:creationId xmlns:a16="http://schemas.microsoft.com/office/drawing/2014/main" id="{5525BE0F-3A48-C847-896D-95021A03B1AE}"/>
              </a:ext>
            </a:extLst>
          </p:cNvPr>
          <p:cNvSpPr txBox="1"/>
          <p:nvPr userDrawn="1"/>
        </p:nvSpPr>
        <p:spPr>
          <a:xfrm>
            <a:off x="6113577" y="694361"/>
            <a:ext cx="1484768" cy="1446550"/>
          </a:xfrm>
          <a:prstGeom prst="rect">
            <a:avLst/>
          </a:prstGeom>
          <a:noFill/>
        </p:spPr>
        <p:txBody>
          <a:bodyPr wrap="square" rtlCol="0">
            <a:spAutoFit/>
          </a:bodyPr>
          <a:lstStyle/>
          <a:p>
            <a:r>
              <a:rPr lang="en-GB" sz="8800" dirty="0">
                <a:solidFill>
                  <a:schemeClr val="bg1"/>
                </a:solidFill>
              </a:rPr>
              <a:t>“</a:t>
            </a:r>
            <a:endParaRPr lang="en-US" sz="8800" dirty="0">
              <a:solidFill>
                <a:schemeClr val="bg1"/>
              </a:solidFill>
            </a:endParaRPr>
          </a:p>
        </p:txBody>
      </p:sp>
      <p:sp>
        <p:nvSpPr>
          <p:cNvPr id="26" name="TextBox 25">
            <a:extLst>
              <a:ext uri="{FF2B5EF4-FFF2-40B4-BE49-F238E27FC236}">
                <a16:creationId xmlns:a16="http://schemas.microsoft.com/office/drawing/2014/main" id="{11BDE589-F2FD-A849-8595-891D837E5D3D}"/>
              </a:ext>
            </a:extLst>
          </p:cNvPr>
          <p:cNvSpPr txBox="1"/>
          <p:nvPr userDrawn="1"/>
        </p:nvSpPr>
        <p:spPr>
          <a:xfrm rot="10800000">
            <a:off x="9818476" y="4503347"/>
            <a:ext cx="1484768" cy="1446550"/>
          </a:xfrm>
          <a:prstGeom prst="rect">
            <a:avLst/>
          </a:prstGeom>
          <a:noFill/>
        </p:spPr>
        <p:txBody>
          <a:bodyPr wrap="square" rtlCol="0">
            <a:spAutoFit/>
          </a:bodyPr>
          <a:lstStyle/>
          <a:p>
            <a:r>
              <a:rPr lang="en-GB" sz="8800" dirty="0">
                <a:solidFill>
                  <a:schemeClr val="bg1"/>
                </a:solidFill>
              </a:rPr>
              <a:t>“</a:t>
            </a:r>
            <a:endParaRPr lang="en-US" sz="8800" dirty="0">
              <a:solidFill>
                <a:schemeClr val="bg1"/>
              </a:solidFill>
            </a:endParaRPr>
          </a:p>
        </p:txBody>
      </p:sp>
      <p:sp>
        <p:nvSpPr>
          <p:cNvPr id="27" name="Picture Placeholder 2">
            <a:extLst>
              <a:ext uri="{FF2B5EF4-FFF2-40B4-BE49-F238E27FC236}">
                <a16:creationId xmlns:a16="http://schemas.microsoft.com/office/drawing/2014/main" id="{14745A3B-CFE0-584C-9B52-36A52B6246D9}"/>
              </a:ext>
            </a:extLst>
          </p:cNvPr>
          <p:cNvSpPr>
            <a:spLocks noGrp="1"/>
          </p:cNvSpPr>
          <p:nvPr>
            <p:ph type="pic" idx="11"/>
          </p:nvPr>
        </p:nvSpPr>
        <p:spPr>
          <a:xfrm>
            <a:off x="4344243" y="800100"/>
            <a:ext cx="1738800" cy="1742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8" name="Picture Placeholder 2">
            <a:extLst>
              <a:ext uri="{FF2B5EF4-FFF2-40B4-BE49-F238E27FC236}">
                <a16:creationId xmlns:a16="http://schemas.microsoft.com/office/drawing/2014/main" id="{1F7DEE7B-54E9-5544-AC1C-3019C601F174}"/>
              </a:ext>
            </a:extLst>
          </p:cNvPr>
          <p:cNvSpPr>
            <a:spLocks noGrp="1"/>
          </p:cNvSpPr>
          <p:nvPr>
            <p:ph type="pic" idx="12"/>
          </p:nvPr>
        </p:nvSpPr>
        <p:spPr>
          <a:xfrm>
            <a:off x="792448" y="2534875"/>
            <a:ext cx="3551795" cy="3762479"/>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9" name="Picture Placeholder 2">
            <a:extLst>
              <a:ext uri="{FF2B5EF4-FFF2-40B4-BE49-F238E27FC236}">
                <a16:creationId xmlns:a16="http://schemas.microsoft.com/office/drawing/2014/main" id="{4DC4F94C-132D-D643-BCBF-9C4FD5946C42}"/>
              </a:ext>
            </a:extLst>
          </p:cNvPr>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30" name="Picture Placeholder 2">
            <a:extLst>
              <a:ext uri="{FF2B5EF4-FFF2-40B4-BE49-F238E27FC236}">
                <a16:creationId xmlns:a16="http://schemas.microsoft.com/office/drawing/2014/main" id="{94082F3B-A672-074C-AEEE-80EECEE5CD82}"/>
              </a:ext>
            </a:extLst>
          </p:cNvPr>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31" name="Title 1">
            <a:extLst>
              <a:ext uri="{FF2B5EF4-FFF2-40B4-BE49-F238E27FC236}">
                <a16:creationId xmlns:a16="http://schemas.microsoft.com/office/drawing/2014/main" id="{E2E646A1-4CC8-2A48-84BB-AAAE188F6DDB}"/>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
        <p:nvSpPr>
          <p:cNvPr id="13" name="Footer Placeholder 4">
            <a:extLst>
              <a:ext uri="{FF2B5EF4-FFF2-40B4-BE49-F238E27FC236}">
                <a16:creationId xmlns:a16="http://schemas.microsoft.com/office/drawing/2014/main" id="{5DD9FE73-3E86-4122-8477-0B542F09F45F}"/>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17450409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3">
    <p:spTree>
      <p:nvGrpSpPr>
        <p:cNvPr id="1" name=""/>
        <p:cNvGrpSpPr/>
        <p:nvPr/>
      </p:nvGrpSpPr>
      <p:grpSpPr>
        <a:xfrm>
          <a:off x="0" y="0"/>
          <a:ext cx="0" cy="0"/>
          <a:chOff x="0" y="0"/>
          <a:chExt cx="0" cy="0"/>
        </a:xfrm>
      </p:grpSpPr>
      <p:sp>
        <p:nvSpPr>
          <p:cNvPr id="8" name="Rectangle 7"/>
          <p:cNvSpPr/>
          <p:nvPr userDrawn="1"/>
        </p:nvSpPr>
        <p:spPr>
          <a:xfrm>
            <a:off x="803275" y="800100"/>
            <a:ext cx="10585449" cy="54972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5">
            <a:extLst>
              <a:ext uri="{FF2B5EF4-FFF2-40B4-BE49-F238E27FC236}">
                <a16:creationId xmlns:a16="http://schemas.microsoft.com/office/drawing/2014/main" id="{2F8772EB-5AE7-43D5-B272-E3448B2BCB68}"/>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10" name="Text Placeholder 2">
            <a:extLst>
              <a:ext uri="{FF2B5EF4-FFF2-40B4-BE49-F238E27FC236}">
                <a16:creationId xmlns:a16="http://schemas.microsoft.com/office/drawing/2014/main" id="{142054C6-E9E0-49A8-BA5C-5A2BBA9DB3AA}"/>
              </a:ext>
            </a:extLst>
          </p:cNvPr>
          <p:cNvSpPr>
            <a:spLocks noGrp="1"/>
          </p:cNvSpPr>
          <p:nvPr>
            <p:ph type="body" sz="quarter" idx="24" hasCustomPrompt="1"/>
          </p:nvPr>
        </p:nvSpPr>
        <p:spPr>
          <a:xfrm>
            <a:off x="2164823" y="1587702"/>
            <a:ext cx="7861534" cy="3762896"/>
          </a:xfrm>
          <a:prstGeom prst="rect">
            <a:avLst/>
          </a:prstGeom>
        </p:spPr>
        <p:txBody>
          <a:bodyPr/>
          <a:lstStyle>
            <a:lvl1pPr marL="0" indent="0" algn="ctr">
              <a:buNone/>
              <a:defRPr sz="2400">
                <a:solidFill>
                  <a:schemeClr val="bg1"/>
                </a:solidFill>
                <a:latin typeface="Franklin Gothic Demi Cond" panose="020B0706030402020204" pitchFamily="34" charset="0"/>
              </a:defRPr>
            </a:lvl1pPr>
          </a:lstStyle>
          <a:p>
            <a:pPr lvl="0"/>
            <a:r>
              <a:rPr lang="en-US" dirty="0"/>
              <a:t>QUOTE</a:t>
            </a:r>
          </a:p>
        </p:txBody>
      </p:sp>
      <p:sp>
        <p:nvSpPr>
          <p:cNvPr id="12" name="TextBox 11">
            <a:extLst>
              <a:ext uri="{FF2B5EF4-FFF2-40B4-BE49-F238E27FC236}">
                <a16:creationId xmlns:a16="http://schemas.microsoft.com/office/drawing/2014/main" id="{AB96F7D6-5B21-404F-8972-AF8946238F8B}"/>
              </a:ext>
            </a:extLst>
          </p:cNvPr>
          <p:cNvSpPr txBox="1"/>
          <p:nvPr userDrawn="1"/>
        </p:nvSpPr>
        <p:spPr>
          <a:xfrm>
            <a:off x="1148693" y="988963"/>
            <a:ext cx="1484768" cy="1862048"/>
          </a:xfrm>
          <a:prstGeom prst="rect">
            <a:avLst/>
          </a:prstGeom>
          <a:noFill/>
        </p:spPr>
        <p:txBody>
          <a:bodyPr wrap="square" rtlCol="0">
            <a:spAutoFit/>
          </a:bodyPr>
          <a:lstStyle/>
          <a:p>
            <a:r>
              <a:rPr lang="en-GB" sz="11500" dirty="0">
                <a:solidFill>
                  <a:schemeClr val="bg1"/>
                </a:solidFill>
              </a:rPr>
              <a:t>“</a:t>
            </a:r>
            <a:endParaRPr lang="en-US" sz="11500" dirty="0">
              <a:solidFill>
                <a:schemeClr val="bg1"/>
              </a:solidFill>
            </a:endParaRPr>
          </a:p>
        </p:txBody>
      </p:sp>
      <p:sp>
        <p:nvSpPr>
          <p:cNvPr id="18" name="TextBox 17">
            <a:extLst>
              <a:ext uri="{FF2B5EF4-FFF2-40B4-BE49-F238E27FC236}">
                <a16:creationId xmlns:a16="http://schemas.microsoft.com/office/drawing/2014/main" id="{17DD0F1B-7E7B-42AB-A8F7-08FAC3691C6F}"/>
              </a:ext>
            </a:extLst>
          </p:cNvPr>
          <p:cNvSpPr txBox="1"/>
          <p:nvPr userDrawn="1"/>
        </p:nvSpPr>
        <p:spPr>
          <a:xfrm rot="10800000">
            <a:off x="9511173" y="4114928"/>
            <a:ext cx="1484768" cy="1862048"/>
          </a:xfrm>
          <a:prstGeom prst="rect">
            <a:avLst/>
          </a:prstGeom>
          <a:noFill/>
        </p:spPr>
        <p:txBody>
          <a:bodyPr wrap="square" rtlCol="0">
            <a:spAutoFit/>
          </a:bodyPr>
          <a:lstStyle/>
          <a:p>
            <a:r>
              <a:rPr lang="en-GB" sz="11500" dirty="0">
                <a:solidFill>
                  <a:schemeClr val="bg1"/>
                </a:solidFill>
              </a:rPr>
              <a:t>“</a:t>
            </a:r>
            <a:endParaRPr lang="en-US" sz="11500" dirty="0">
              <a:solidFill>
                <a:schemeClr val="bg1"/>
              </a:solidFill>
            </a:endParaRPr>
          </a:p>
        </p:txBody>
      </p:sp>
      <p:sp>
        <p:nvSpPr>
          <p:cNvPr id="23" name="Picture Placeholder 2">
            <a:extLst>
              <a:ext uri="{FF2B5EF4-FFF2-40B4-BE49-F238E27FC236}">
                <a16:creationId xmlns:a16="http://schemas.microsoft.com/office/drawing/2014/main" id="{26839AC3-3558-1846-AC64-F3C37F6BF20E}"/>
              </a:ext>
            </a:extLst>
          </p:cNvPr>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4" name="Picture Placeholder 2">
            <a:extLst>
              <a:ext uri="{FF2B5EF4-FFF2-40B4-BE49-F238E27FC236}">
                <a16:creationId xmlns:a16="http://schemas.microsoft.com/office/drawing/2014/main" id="{5641CC4F-5E99-BE41-AE42-998C862E9B8E}"/>
              </a:ext>
            </a:extLst>
          </p:cNvPr>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5" name="Title 1">
            <a:extLst>
              <a:ext uri="{FF2B5EF4-FFF2-40B4-BE49-F238E27FC236}">
                <a16:creationId xmlns:a16="http://schemas.microsoft.com/office/drawing/2014/main" id="{F9932319-AB08-334E-87FA-508C354B6698}"/>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
        <p:nvSpPr>
          <p:cNvPr id="13" name="Footer Placeholder 4">
            <a:extLst>
              <a:ext uri="{FF2B5EF4-FFF2-40B4-BE49-F238E27FC236}">
                <a16:creationId xmlns:a16="http://schemas.microsoft.com/office/drawing/2014/main" id="{2E2DB237-FF62-4DCD-995E-DADA8CA06586}"/>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3672495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ULLSCREEN 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FFC91B47-44BF-4696-99C7-23ADAB86C997}"/>
              </a:ext>
            </a:extLst>
          </p:cNvPr>
          <p:cNvSpPr>
            <a:spLocks noGrp="1"/>
          </p:cNvSpPr>
          <p:nvPr>
            <p:ph type="media" sz="quarter" idx="23" hasCustomPrompt="1"/>
          </p:nvPr>
        </p:nvSpPr>
        <p:spPr>
          <a:xfrm>
            <a:off x="803275" y="800099"/>
            <a:ext cx="10585449" cy="5497257"/>
          </a:xfrm>
          <a:prstGeom prst="rect">
            <a:avLst/>
          </a:prstGeom>
        </p:spPr>
        <p:txBody>
          <a:bodyPr/>
          <a:lstStyle>
            <a:lvl1pPr>
              <a:defRPr/>
            </a:lvl1pPr>
          </a:lstStyle>
          <a:p>
            <a:r>
              <a:rPr lang="en-GB" dirty="0"/>
              <a:t>VIDEO</a:t>
            </a:r>
            <a:endParaRPr lang="en-US" dirty="0"/>
          </a:p>
        </p:txBody>
      </p:sp>
      <p:sp>
        <p:nvSpPr>
          <p:cNvPr id="21" name="Slide Number Placeholder 5">
            <a:extLst>
              <a:ext uri="{FF2B5EF4-FFF2-40B4-BE49-F238E27FC236}">
                <a16:creationId xmlns:a16="http://schemas.microsoft.com/office/drawing/2014/main" id="{D14EC50A-124B-4F80-9666-B9B53808C73F}"/>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24" name="Picture Placeholder 2">
            <a:extLst>
              <a:ext uri="{FF2B5EF4-FFF2-40B4-BE49-F238E27FC236}">
                <a16:creationId xmlns:a16="http://schemas.microsoft.com/office/drawing/2014/main" id="{F785DC05-48F4-F14C-9F0C-276914638673}"/>
              </a:ext>
            </a:extLst>
          </p:cNvPr>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5" name="Picture Placeholder 2">
            <a:extLst>
              <a:ext uri="{FF2B5EF4-FFF2-40B4-BE49-F238E27FC236}">
                <a16:creationId xmlns:a16="http://schemas.microsoft.com/office/drawing/2014/main" id="{AEA0A58D-B0C6-4245-B177-7D3904154E35}"/>
              </a:ext>
            </a:extLst>
          </p:cNvPr>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6" name="Title 1">
            <a:extLst>
              <a:ext uri="{FF2B5EF4-FFF2-40B4-BE49-F238E27FC236}">
                <a16:creationId xmlns:a16="http://schemas.microsoft.com/office/drawing/2014/main" id="{CA74E482-986D-A44A-94A9-F41BCA7ABFB3}"/>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
        <p:nvSpPr>
          <p:cNvPr id="8" name="Footer Placeholder 4">
            <a:extLst>
              <a:ext uri="{FF2B5EF4-FFF2-40B4-BE49-F238E27FC236}">
                <a16:creationId xmlns:a16="http://schemas.microsoft.com/office/drawing/2014/main" id="{9EEC248D-49E8-4F82-AD32-B7C8CD43C71B}"/>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30071142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WITH SUBTITLE">
    <p:spTree>
      <p:nvGrpSpPr>
        <p:cNvPr id="1" name=""/>
        <p:cNvGrpSpPr/>
        <p:nvPr/>
      </p:nvGrpSpPr>
      <p:grpSpPr>
        <a:xfrm>
          <a:off x="0" y="0"/>
          <a:ext cx="0" cy="0"/>
          <a:chOff x="0" y="0"/>
          <a:chExt cx="0" cy="0"/>
        </a:xfrm>
      </p:grpSpPr>
      <p:sp>
        <p:nvSpPr>
          <p:cNvPr id="25" name="Slide Number Placeholder 5">
            <a:extLst>
              <a:ext uri="{FF2B5EF4-FFF2-40B4-BE49-F238E27FC236}">
                <a16:creationId xmlns:a16="http://schemas.microsoft.com/office/drawing/2014/main" id="{894419E4-30AD-4DF5-AA33-433F91829A5E}"/>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15" name="Media Placeholder 2">
            <a:extLst>
              <a:ext uri="{FF2B5EF4-FFF2-40B4-BE49-F238E27FC236}">
                <a16:creationId xmlns:a16="http://schemas.microsoft.com/office/drawing/2014/main" id="{8EE07080-9CF0-4FCA-BDDD-86B820E80CB6}"/>
              </a:ext>
            </a:extLst>
          </p:cNvPr>
          <p:cNvSpPr>
            <a:spLocks noGrp="1"/>
          </p:cNvSpPr>
          <p:nvPr>
            <p:ph type="media" sz="quarter" idx="27" hasCustomPrompt="1"/>
          </p:nvPr>
        </p:nvSpPr>
        <p:spPr>
          <a:xfrm>
            <a:off x="803275" y="2567940"/>
            <a:ext cx="10585449" cy="3729416"/>
          </a:xfrm>
          <a:prstGeom prst="rect">
            <a:avLst/>
          </a:prstGeom>
        </p:spPr>
        <p:txBody>
          <a:bodyPr/>
          <a:lstStyle>
            <a:lvl1pPr>
              <a:defRPr/>
            </a:lvl1pPr>
          </a:lstStyle>
          <a:p>
            <a:r>
              <a:rPr lang="en-GB" dirty="0"/>
              <a:t>VIDEO</a:t>
            </a:r>
            <a:endParaRPr lang="en-US" dirty="0"/>
          </a:p>
        </p:txBody>
      </p:sp>
      <p:sp>
        <p:nvSpPr>
          <p:cNvPr id="20" name="Rectangle 19">
            <a:extLst>
              <a:ext uri="{FF2B5EF4-FFF2-40B4-BE49-F238E27FC236}">
                <a16:creationId xmlns:a16="http://schemas.microsoft.com/office/drawing/2014/main" id="{15F58D85-B5FE-814C-BE2B-7B837F0EE762}"/>
              </a:ext>
            </a:extLst>
          </p:cNvPr>
          <p:cNvSpPr/>
          <p:nvPr userDrawn="1"/>
        </p:nvSpPr>
        <p:spPr>
          <a:xfrm>
            <a:off x="803275" y="800100"/>
            <a:ext cx="10585450" cy="176784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ntent Placeholder 2">
            <a:extLst>
              <a:ext uri="{FF2B5EF4-FFF2-40B4-BE49-F238E27FC236}">
                <a16:creationId xmlns:a16="http://schemas.microsoft.com/office/drawing/2014/main" id="{8BBB6FC8-7DBF-7040-9F7B-9CFDE0862A26}"/>
              </a:ext>
            </a:extLst>
          </p:cNvPr>
          <p:cNvSpPr>
            <a:spLocks noGrp="1"/>
          </p:cNvSpPr>
          <p:nvPr>
            <p:ph sz="quarter" idx="26" hasCustomPrompt="1"/>
          </p:nvPr>
        </p:nvSpPr>
        <p:spPr>
          <a:xfrm>
            <a:off x="983275" y="980099"/>
            <a:ext cx="10238895" cy="1407840"/>
          </a:xfrm>
          <a:prstGeom prst="rect">
            <a:avLst/>
          </a:prstGeom>
        </p:spPr>
        <p:txBody>
          <a:bodyPr/>
          <a:lstStyle>
            <a:lvl1pPr marL="0" indent="0">
              <a:buNone/>
              <a:defRPr sz="1800" b="0">
                <a:solidFill>
                  <a:schemeClr val="accent1"/>
                </a:solidFill>
                <a:latin typeface="Franklin Gothic Demi Cond" panose="020B0706030402020204" pitchFamily="34" charset="0"/>
              </a:defRPr>
            </a:lvl1pPr>
            <a:lvl2pPr>
              <a:defRPr sz="1800">
                <a:solidFill>
                  <a:schemeClr val="accent1"/>
                </a:solidFill>
                <a:latin typeface="Franklin Gothic Demi Cond" panose="020B0706030402020204" pitchFamily="34" charset="0"/>
              </a:defRPr>
            </a:lvl2pPr>
            <a:lvl3pPr>
              <a:defRPr sz="1600">
                <a:solidFill>
                  <a:schemeClr val="accent1"/>
                </a:solidFill>
                <a:latin typeface="Franklin Gothic Demi Cond" panose="020B0706030402020204" pitchFamily="34" charset="0"/>
              </a:defRPr>
            </a:lvl3pPr>
            <a:lvl4pPr>
              <a:defRPr sz="1400">
                <a:solidFill>
                  <a:schemeClr val="accent1"/>
                </a:solidFill>
                <a:latin typeface="Franklin Gothic Demi Cond" panose="020B0706030402020204" pitchFamily="34" charset="0"/>
              </a:defRPr>
            </a:lvl4pPr>
            <a:lvl5pPr>
              <a:defRPr sz="1400">
                <a:solidFill>
                  <a:schemeClr val="accent1"/>
                </a:solidFill>
                <a:latin typeface="Franklin Gothic Demi Cond" panose="020B0706030402020204" pitchFamily="34" charset="0"/>
              </a:defRPr>
            </a:lvl5pPr>
          </a:lstStyle>
          <a:p>
            <a:pPr lvl="0"/>
            <a:r>
              <a:rPr lang="en-US" dirty="0"/>
              <a:t>EDIT MASTER TEXT STYLES</a:t>
            </a:r>
          </a:p>
        </p:txBody>
      </p:sp>
      <p:sp>
        <p:nvSpPr>
          <p:cNvPr id="28" name="Picture Placeholder 2">
            <a:extLst>
              <a:ext uri="{FF2B5EF4-FFF2-40B4-BE49-F238E27FC236}">
                <a16:creationId xmlns:a16="http://schemas.microsoft.com/office/drawing/2014/main" id="{D27E9E4E-A577-174F-BD72-7E6370C8178E}"/>
              </a:ext>
            </a:extLst>
          </p:cNvPr>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9" name="Picture Placeholder 2">
            <a:extLst>
              <a:ext uri="{FF2B5EF4-FFF2-40B4-BE49-F238E27FC236}">
                <a16:creationId xmlns:a16="http://schemas.microsoft.com/office/drawing/2014/main" id="{B7D6DB1E-3DE2-964E-B92D-B26409A58B52}"/>
              </a:ext>
            </a:extLst>
          </p:cNvPr>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30" name="Title 1">
            <a:extLst>
              <a:ext uri="{FF2B5EF4-FFF2-40B4-BE49-F238E27FC236}">
                <a16:creationId xmlns:a16="http://schemas.microsoft.com/office/drawing/2014/main" id="{2EFE1BB1-89A4-2948-885C-31D9E0479020}"/>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
        <p:nvSpPr>
          <p:cNvPr id="10" name="Footer Placeholder 4">
            <a:extLst>
              <a:ext uri="{FF2B5EF4-FFF2-40B4-BE49-F238E27FC236}">
                <a16:creationId xmlns:a16="http://schemas.microsoft.com/office/drawing/2014/main" id="{51CCBF11-47CF-4301-8AA0-4EBCF0AD46D6}"/>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142168512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ARGE VIDEO WITH TAKEOUTS">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FFC91B47-44BF-4696-99C7-23ADAB86C997}"/>
              </a:ext>
            </a:extLst>
          </p:cNvPr>
          <p:cNvSpPr>
            <a:spLocks noGrp="1"/>
          </p:cNvSpPr>
          <p:nvPr>
            <p:ph type="media" sz="quarter" idx="23" hasCustomPrompt="1"/>
          </p:nvPr>
        </p:nvSpPr>
        <p:spPr>
          <a:xfrm>
            <a:off x="803275" y="800099"/>
            <a:ext cx="10585450" cy="3762374"/>
          </a:xfrm>
          <a:prstGeom prst="rect">
            <a:avLst/>
          </a:prstGeom>
        </p:spPr>
        <p:txBody>
          <a:bodyPr/>
          <a:lstStyle>
            <a:lvl1pPr>
              <a:defRPr/>
            </a:lvl1pPr>
          </a:lstStyle>
          <a:p>
            <a:r>
              <a:rPr lang="en-GB" dirty="0"/>
              <a:t>VIDEO</a:t>
            </a:r>
            <a:endParaRPr lang="en-US" dirty="0"/>
          </a:p>
        </p:txBody>
      </p:sp>
      <p:sp>
        <p:nvSpPr>
          <p:cNvPr id="21" name="Slide Number Placeholder 5">
            <a:extLst>
              <a:ext uri="{FF2B5EF4-FFF2-40B4-BE49-F238E27FC236}">
                <a16:creationId xmlns:a16="http://schemas.microsoft.com/office/drawing/2014/main" id="{D14EC50A-124B-4F80-9666-B9B53808C73F}"/>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25" name="Rectangle 24">
            <a:extLst>
              <a:ext uri="{FF2B5EF4-FFF2-40B4-BE49-F238E27FC236}">
                <a16:creationId xmlns:a16="http://schemas.microsoft.com/office/drawing/2014/main" id="{24A881DF-486B-F549-8906-9824300BA837}"/>
              </a:ext>
            </a:extLst>
          </p:cNvPr>
          <p:cNvSpPr/>
          <p:nvPr userDrawn="1"/>
        </p:nvSpPr>
        <p:spPr>
          <a:xfrm>
            <a:off x="803275" y="4651550"/>
            <a:ext cx="3528000" cy="16458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E931FB61-9C91-BC41-BE44-90B51E52D61D}"/>
              </a:ext>
            </a:extLst>
          </p:cNvPr>
          <p:cNvSpPr/>
          <p:nvPr userDrawn="1"/>
        </p:nvSpPr>
        <p:spPr>
          <a:xfrm>
            <a:off x="4331999" y="4651550"/>
            <a:ext cx="3528000" cy="1645806"/>
          </a:xfrm>
          <a:prstGeom prst="rect">
            <a:avLst/>
          </a:prstGeom>
          <a:solidFill>
            <a:srgbClr val="46266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33" name="Text Placeholder 3">
            <a:extLst>
              <a:ext uri="{FF2B5EF4-FFF2-40B4-BE49-F238E27FC236}">
                <a16:creationId xmlns:a16="http://schemas.microsoft.com/office/drawing/2014/main" id="{B7F8E7D1-9057-A345-9166-FBBFD8B71E7E}"/>
              </a:ext>
            </a:extLst>
          </p:cNvPr>
          <p:cNvSpPr>
            <a:spLocks noGrp="1"/>
          </p:cNvSpPr>
          <p:nvPr>
            <p:ph type="body" sz="quarter" idx="30" hasCustomPrompt="1"/>
          </p:nvPr>
        </p:nvSpPr>
        <p:spPr>
          <a:xfrm>
            <a:off x="4511999" y="4831549"/>
            <a:ext cx="3168101" cy="1285807"/>
          </a:xfrm>
          <a:prstGeom prst="rect">
            <a:avLst/>
          </a:prstGeom>
        </p:spPr>
        <p:txBody>
          <a:bodyPr/>
          <a:lstStyle>
            <a:lvl1pPr>
              <a:defRPr sz="1800" b="0">
                <a:solidFill>
                  <a:schemeClr val="bg1"/>
                </a:solidFill>
                <a:latin typeface="Franklin Gothic Demi Cond" panose="020B0706030402020204" pitchFamily="34" charset="0"/>
              </a:defRPr>
            </a:lvl1pPr>
            <a:lvl2pPr>
              <a:defRPr sz="1400">
                <a:solidFill>
                  <a:schemeClr val="bg1"/>
                </a:solidFill>
                <a:latin typeface="Trebuchet MS" panose="020B0603020202020204" pitchFamily="34" charset="0"/>
              </a:defRPr>
            </a:lvl2pPr>
            <a:lvl3pPr>
              <a:defRPr sz="1200">
                <a:solidFill>
                  <a:schemeClr val="bg1"/>
                </a:solidFill>
                <a:latin typeface="Trebuchet MS" panose="020B0603020202020204" pitchFamily="34" charset="0"/>
              </a:defRPr>
            </a:lvl3pPr>
            <a:lvl4pPr>
              <a:defRPr sz="1100">
                <a:solidFill>
                  <a:schemeClr val="bg1"/>
                </a:solidFill>
                <a:latin typeface="Trebuchet MS" panose="020B0603020202020204" pitchFamily="34" charset="0"/>
              </a:defRPr>
            </a:lvl4pPr>
            <a:lvl5pPr>
              <a:defRPr sz="1100">
                <a:solidFill>
                  <a:schemeClr val="bg1"/>
                </a:solidFill>
                <a:latin typeface="Trebuchet MS" panose="020B0603020202020204" pitchFamily="34" charset="0"/>
              </a:defRPr>
            </a:lvl5pPr>
          </a:lstStyle>
          <a:p>
            <a:pPr lvl="0"/>
            <a:r>
              <a:rPr lang="en-US" dirty="0"/>
              <a:t>Take Out 2</a:t>
            </a:r>
          </a:p>
        </p:txBody>
      </p:sp>
      <p:sp>
        <p:nvSpPr>
          <p:cNvPr id="34" name="Rectangle 33">
            <a:extLst>
              <a:ext uri="{FF2B5EF4-FFF2-40B4-BE49-F238E27FC236}">
                <a16:creationId xmlns:a16="http://schemas.microsoft.com/office/drawing/2014/main" id="{87BBB9E6-6601-E147-802E-9287F38E20A3}"/>
              </a:ext>
            </a:extLst>
          </p:cNvPr>
          <p:cNvSpPr/>
          <p:nvPr userDrawn="1"/>
        </p:nvSpPr>
        <p:spPr>
          <a:xfrm>
            <a:off x="7860724" y="4651550"/>
            <a:ext cx="3528000" cy="16458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 Placeholder 3">
            <a:extLst>
              <a:ext uri="{FF2B5EF4-FFF2-40B4-BE49-F238E27FC236}">
                <a16:creationId xmlns:a16="http://schemas.microsoft.com/office/drawing/2014/main" id="{0C5FBF19-1B66-2841-8ED1-801A69734F71}"/>
              </a:ext>
            </a:extLst>
          </p:cNvPr>
          <p:cNvSpPr>
            <a:spLocks noGrp="1"/>
          </p:cNvSpPr>
          <p:nvPr>
            <p:ph type="body" sz="quarter" idx="31" hasCustomPrompt="1"/>
          </p:nvPr>
        </p:nvSpPr>
        <p:spPr>
          <a:xfrm>
            <a:off x="8040724" y="4831549"/>
            <a:ext cx="3168101" cy="1285807"/>
          </a:xfrm>
          <a:prstGeom prst="rect">
            <a:avLst/>
          </a:prstGeom>
        </p:spPr>
        <p:txBody>
          <a:bodyPr/>
          <a:lstStyle>
            <a:lvl1pPr>
              <a:defRPr sz="1800" b="0">
                <a:solidFill>
                  <a:schemeClr val="bg1"/>
                </a:solidFill>
                <a:latin typeface="Franklin Gothic Demi Cond" panose="020B0706030402020204" pitchFamily="34" charset="0"/>
              </a:defRPr>
            </a:lvl1pPr>
            <a:lvl2pPr>
              <a:defRPr sz="1400">
                <a:solidFill>
                  <a:schemeClr val="bg1"/>
                </a:solidFill>
                <a:latin typeface="Trebuchet MS" panose="020B0603020202020204" pitchFamily="34" charset="0"/>
              </a:defRPr>
            </a:lvl2pPr>
            <a:lvl3pPr>
              <a:defRPr sz="1200">
                <a:solidFill>
                  <a:schemeClr val="bg1"/>
                </a:solidFill>
                <a:latin typeface="Trebuchet MS" panose="020B0603020202020204" pitchFamily="34" charset="0"/>
              </a:defRPr>
            </a:lvl3pPr>
            <a:lvl4pPr>
              <a:defRPr sz="1100">
                <a:solidFill>
                  <a:schemeClr val="bg1"/>
                </a:solidFill>
                <a:latin typeface="Trebuchet MS" panose="020B0603020202020204" pitchFamily="34" charset="0"/>
              </a:defRPr>
            </a:lvl4pPr>
            <a:lvl5pPr>
              <a:defRPr sz="1100">
                <a:solidFill>
                  <a:schemeClr val="bg1"/>
                </a:solidFill>
                <a:latin typeface="Trebuchet MS" panose="020B0603020202020204" pitchFamily="34" charset="0"/>
              </a:defRPr>
            </a:lvl5pPr>
          </a:lstStyle>
          <a:p>
            <a:pPr lvl="0"/>
            <a:r>
              <a:rPr lang="en-US" dirty="0"/>
              <a:t>Take Out 3</a:t>
            </a:r>
          </a:p>
        </p:txBody>
      </p:sp>
      <p:sp>
        <p:nvSpPr>
          <p:cNvPr id="36" name="Text Placeholder 3">
            <a:extLst>
              <a:ext uri="{FF2B5EF4-FFF2-40B4-BE49-F238E27FC236}">
                <a16:creationId xmlns:a16="http://schemas.microsoft.com/office/drawing/2014/main" id="{319758DB-3F0B-934D-BF00-B2C0395BE9C6}"/>
              </a:ext>
            </a:extLst>
          </p:cNvPr>
          <p:cNvSpPr>
            <a:spLocks noGrp="1"/>
          </p:cNvSpPr>
          <p:nvPr>
            <p:ph type="body" sz="quarter" idx="32" hasCustomPrompt="1"/>
          </p:nvPr>
        </p:nvSpPr>
        <p:spPr>
          <a:xfrm>
            <a:off x="982663" y="4830763"/>
            <a:ext cx="3168650" cy="1285875"/>
          </a:xfrm>
          <a:prstGeom prst="rect">
            <a:avLst/>
          </a:prstGeom>
        </p:spPr>
        <p:txBody>
          <a:bodyPr/>
          <a:lstStyle>
            <a:lvl1pPr>
              <a:defRPr b="0">
                <a:solidFill>
                  <a:schemeClr val="bg1"/>
                </a:solidFill>
              </a:defRPr>
            </a:lvl1pPr>
            <a:lvl2pPr>
              <a:defRPr b="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Take Out 1</a:t>
            </a:r>
          </a:p>
          <a:p>
            <a:pPr lvl="1"/>
            <a:endParaRPr lang="en-US" dirty="0"/>
          </a:p>
        </p:txBody>
      </p:sp>
      <p:sp>
        <p:nvSpPr>
          <p:cNvPr id="38" name="Picture Placeholder 2">
            <a:extLst>
              <a:ext uri="{FF2B5EF4-FFF2-40B4-BE49-F238E27FC236}">
                <a16:creationId xmlns:a16="http://schemas.microsoft.com/office/drawing/2014/main" id="{7C46BD27-87C5-8E4B-896F-4974F02574C1}"/>
              </a:ext>
            </a:extLst>
          </p:cNvPr>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39" name="Picture Placeholder 2">
            <a:extLst>
              <a:ext uri="{FF2B5EF4-FFF2-40B4-BE49-F238E27FC236}">
                <a16:creationId xmlns:a16="http://schemas.microsoft.com/office/drawing/2014/main" id="{92D9014D-C365-D348-934C-010FA84ABBD7}"/>
              </a:ext>
            </a:extLst>
          </p:cNvPr>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0" name="Title 1">
            <a:extLst>
              <a:ext uri="{FF2B5EF4-FFF2-40B4-BE49-F238E27FC236}">
                <a16:creationId xmlns:a16="http://schemas.microsoft.com/office/drawing/2014/main" id="{19453601-440A-C644-B094-AC2F5D7C4F9C}"/>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
        <p:nvSpPr>
          <p:cNvPr id="14" name="Footer Placeholder 4">
            <a:extLst>
              <a:ext uri="{FF2B5EF4-FFF2-40B4-BE49-F238E27FC236}">
                <a16:creationId xmlns:a16="http://schemas.microsoft.com/office/drawing/2014/main" id="{50A93E2C-2FE1-4193-AE70-DB7C903BDD91}"/>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3811345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ARGE VIDEO WITH TAKEOUTS 2">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FFC91B47-44BF-4696-99C7-23ADAB86C997}"/>
              </a:ext>
            </a:extLst>
          </p:cNvPr>
          <p:cNvSpPr>
            <a:spLocks noGrp="1"/>
          </p:cNvSpPr>
          <p:nvPr>
            <p:ph type="media" sz="quarter" idx="23" hasCustomPrompt="1"/>
          </p:nvPr>
        </p:nvSpPr>
        <p:spPr>
          <a:xfrm>
            <a:off x="803275" y="2625118"/>
            <a:ext cx="10585450" cy="3672238"/>
          </a:xfrm>
          <a:prstGeom prst="rect">
            <a:avLst/>
          </a:prstGeom>
        </p:spPr>
        <p:txBody>
          <a:bodyPr/>
          <a:lstStyle>
            <a:lvl1pPr>
              <a:defRPr/>
            </a:lvl1pPr>
          </a:lstStyle>
          <a:p>
            <a:r>
              <a:rPr lang="en-GB" dirty="0"/>
              <a:t>VIDEO</a:t>
            </a:r>
            <a:endParaRPr lang="en-US" dirty="0"/>
          </a:p>
        </p:txBody>
      </p:sp>
      <p:sp>
        <p:nvSpPr>
          <p:cNvPr id="21" name="Slide Number Placeholder 5">
            <a:extLst>
              <a:ext uri="{FF2B5EF4-FFF2-40B4-BE49-F238E27FC236}">
                <a16:creationId xmlns:a16="http://schemas.microsoft.com/office/drawing/2014/main" id="{D14EC50A-124B-4F80-9666-B9B53808C73F}"/>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25" name="Rectangle 24">
            <a:extLst>
              <a:ext uri="{FF2B5EF4-FFF2-40B4-BE49-F238E27FC236}">
                <a16:creationId xmlns:a16="http://schemas.microsoft.com/office/drawing/2014/main" id="{81BD3439-4819-6B43-A0D4-E613AA11128C}"/>
              </a:ext>
            </a:extLst>
          </p:cNvPr>
          <p:cNvSpPr/>
          <p:nvPr userDrawn="1"/>
        </p:nvSpPr>
        <p:spPr>
          <a:xfrm>
            <a:off x="803275" y="800100"/>
            <a:ext cx="3528000" cy="16458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3A17169-563F-9B46-BB8C-E5083E723F32}"/>
              </a:ext>
            </a:extLst>
          </p:cNvPr>
          <p:cNvSpPr/>
          <p:nvPr userDrawn="1"/>
        </p:nvSpPr>
        <p:spPr>
          <a:xfrm>
            <a:off x="4331999" y="800100"/>
            <a:ext cx="3528000" cy="1645806"/>
          </a:xfrm>
          <a:prstGeom prst="rect">
            <a:avLst/>
          </a:prstGeom>
          <a:solidFill>
            <a:srgbClr val="46266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7" name="Text Placeholder 3">
            <a:extLst>
              <a:ext uri="{FF2B5EF4-FFF2-40B4-BE49-F238E27FC236}">
                <a16:creationId xmlns:a16="http://schemas.microsoft.com/office/drawing/2014/main" id="{E1C17DDC-AD7B-C84E-9DCE-EB0EA08AE2FA}"/>
              </a:ext>
            </a:extLst>
          </p:cNvPr>
          <p:cNvSpPr>
            <a:spLocks noGrp="1"/>
          </p:cNvSpPr>
          <p:nvPr>
            <p:ph type="body" sz="quarter" idx="30" hasCustomPrompt="1"/>
          </p:nvPr>
        </p:nvSpPr>
        <p:spPr>
          <a:xfrm>
            <a:off x="4511999" y="980099"/>
            <a:ext cx="3168101" cy="1285807"/>
          </a:xfrm>
          <a:prstGeom prst="rect">
            <a:avLst/>
          </a:prstGeom>
        </p:spPr>
        <p:txBody>
          <a:bodyPr/>
          <a:lstStyle>
            <a:lvl1pPr>
              <a:defRPr sz="1800" b="0">
                <a:solidFill>
                  <a:schemeClr val="bg1"/>
                </a:solidFill>
                <a:latin typeface="Franklin Gothic Demi Cond" panose="020B0706030402020204" pitchFamily="34" charset="0"/>
              </a:defRPr>
            </a:lvl1pPr>
            <a:lvl2pPr>
              <a:defRPr sz="1400">
                <a:solidFill>
                  <a:schemeClr val="bg1"/>
                </a:solidFill>
                <a:latin typeface="Trebuchet MS" panose="020B0603020202020204" pitchFamily="34" charset="0"/>
              </a:defRPr>
            </a:lvl2pPr>
            <a:lvl3pPr>
              <a:defRPr sz="1200">
                <a:solidFill>
                  <a:schemeClr val="bg1"/>
                </a:solidFill>
                <a:latin typeface="Trebuchet MS" panose="020B0603020202020204" pitchFamily="34" charset="0"/>
              </a:defRPr>
            </a:lvl3pPr>
            <a:lvl4pPr>
              <a:defRPr sz="1100">
                <a:solidFill>
                  <a:schemeClr val="bg1"/>
                </a:solidFill>
                <a:latin typeface="Trebuchet MS" panose="020B0603020202020204" pitchFamily="34" charset="0"/>
              </a:defRPr>
            </a:lvl4pPr>
            <a:lvl5pPr>
              <a:defRPr sz="1100">
                <a:solidFill>
                  <a:schemeClr val="bg1"/>
                </a:solidFill>
                <a:latin typeface="Trebuchet MS" panose="020B0603020202020204" pitchFamily="34" charset="0"/>
              </a:defRPr>
            </a:lvl5pPr>
          </a:lstStyle>
          <a:p>
            <a:pPr lvl="0"/>
            <a:r>
              <a:rPr lang="en-US" dirty="0"/>
              <a:t>Take Out 2</a:t>
            </a:r>
          </a:p>
        </p:txBody>
      </p:sp>
      <p:sp>
        <p:nvSpPr>
          <p:cNvPr id="28" name="Rectangle 27">
            <a:extLst>
              <a:ext uri="{FF2B5EF4-FFF2-40B4-BE49-F238E27FC236}">
                <a16:creationId xmlns:a16="http://schemas.microsoft.com/office/drawing/2014/main" id="{DFA8C6F6-DE23-8F47-B79F-2AA3C865F0E5}"/>
              </a:ext>
            </a:extLst>
          </p:cNvPr>
          <p:cNvSpPr/>
          <p:nvPr userDrawn="1"/>
        </p:nvSpPr>
        <p:spPr>
          <a:xfrm>
            <a:off x="7860724" y="800100"/>
            <a:ext cx="3528000" cy="16458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dirty="0"/>
          </a:p>
        </p:txBody>
      </p:sp>
      <p:sp>
        <p:nvSpPr>
          <p:cNvPr id="29" name="Text Placeholder 3">
            <a:extLst>
              <a:ext uri="{FF2B5EF4-FFF2-40B4-BE49-F238E27FC236}">
                <a16:creationId xmlns:a16="http://schemas.microsoft.com/office/drawing/2014/main" id="{E2F8FD64-4136-8E47-B16B-321D5CEA3330}"/>
              </a:ext>
            </a:extLst>
          </p:cNvPr>
          <p:cNvSpPr>
            <a:spLocks noGrp="1"/>
          </p:cNvSpPr>
          <p:nvPr>
            <p:ph type="body" sz="quarter" idx="31" hasCustomPrompt="1"/>
          </p:nvPr>
        </p:nvSpPr>
        <p:spPr>
          <a:xfrm>
            <a:off x="8040724" y="980099"/>
            <a:ext cx="3168101" cy="1285807"/>
          </a:xfrm>
          <a:prstGeom prst="rect">
            <a:avLst/>
          </a:prstGeom>
        </p:spPr>
        <p:txBody>
          <a:bodyPr/>
          <a:lstStyle>
            <a:lvl1pPr>
              <a:defRPr sz="1800">
                <a:solidFill>
                  <a:schemeClr val="bg1"/>
                </a:solidFill>
                <a:latin typeface="Franklin Gothic Demi Cond" panose="020B0706030402020204" pitchFamily="34" charset="0"/>
              </a:defRPr>
            </a:lvl1pPr>
            <a:lvl2pPr>
              <a:defRPr sz="1400">
                <a:solidFill>
                  <a:schemeClr val="bg1"/>
                </a:solidFill>
                <a:latin typeface="Trebuchet MS" panose="020B0603020202020204" pitchFamily="34" charset="0"/>
              </a:defRPr>
            </a:lvl2pPr>
            <a:lvl3pPr>
              <a:defRPr sz="1200">
                <a:solidFill>
                  <a:schemeClr val="bg1"/>
                </a:solidFill>
                <a:latin typeface="Trebuchet MS" panose="020B0603020202020204" pitchFamily="34" charset="0"/>
              </a:defRPr>
            </a:lvl3pPr>
            <a:lvl4pPr>
              <a:defRPr sz="1100">
                <a:solidFill>
                  <a:schemeClr val="bg1"/>
                </a:solidFill>
                <a:latin typeface="Trebuchet MS" panose="020B0603020202020204" pitchFamily="34" charset="0"/>
              </a:defRPr>
            </a:lvl4pPr>
            <a:lvl5pPr>
              <a:defRPr sz="1100">
                <a:solidFill>
                  <a:schemeClr val="bg1"/>
                </a:solidFill>
                <a:latin typeface="Trebuchet MS" panose="020B0603020202020204" pitchFamily="34" charset="0"/>
              </a:defRPr>
            </a:lvl5pPr>
          </a:lstStyle>
          <a:p>
            <a:pPr lvl="0"/>
            <a:r>
              <a:rPr lang="en-US" dirty="0"/>
              <a:t>Take Out 3</a:t>
            </a:r>
          </a:p>
        </p:txBody>
      </p:sp>
      <p:sp>
        <p:nvSpPr>
          <p:cNvPr id="30" name="Text Placeholder 3">
            <a:extLst>
              <a:ext uri="{FF2B5EF4-FFF2-40B4-BE49-F238E27FC236}">
                <a16:creationId xmlns:a16="http://schemas.microsoft.com/office/drawing/2014/main" id="{FD11CA7B-6ED6-6743-BD50-E19C86E95C4B}"/>
              </a:ext>
            </a:extLst>
          </p:cNvPr>
          <p:cNvSpPr>
            <a:spLocks noGrp="1"/>
          </p:cNvSpPr>
          <p:nvPr>
            <p:ph type="body" sz="quarter" idx="32" hasCustomPrompt="1"/>
          </p:nvPr>
        </p:nvSpPr>
        <p:spPr>
          <a:xfrm>
            <a:off x="982663" y="979313"/>
            <a:ext cx="3168650" cy="1285875"/>
          </a:xfrm>
          <a:prstGeom prst="rect">
            <a:avLst/>
          </a:prstGeom>
        </p:spPr>
        <p:txBody>
          <a:bodyPr/>
          <a:lstStyle>
            <a:lvl1pPr>
              <a:defRPr b="0">
                <a:solidFill>
                  <a:schemeClr val="bg1"/>
                </a:solidFill>
              </a:defRPr>
            </a:lvl1pPr>
            <a:lvl2pPr>
              <a:defRPr b="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Take Out 1</a:t>
            </a:r>
          </a:p>
          <a:p>
            <a:pPr lvl="1"/>
            <a:endParaRPr lang="en-US" dirty="0"/>
          </a:p>
        </p:txBody>
      </p:sp>
      <p:sp>
        <p:nvSpPr>
          <p:cNvPr id="32" name="Picture Placeholder 2">
            <a:extLst>
              <a:ext uri="{FF2B5EF4-FFF2-40B4-BE49-F238E27FC236}">
                <a16:creationId xmlns:a16="http://schemas.microsoft.com/office/drawing/2014/main" id="{CB0DC664-ECB7-F340-8409-0053DB8DE6CB}"/>
              </a:ext>
            </a:extLst>
          </p:cNvPr>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33" name="Picture Placeholder 2">
            <a:extLst>
              <a:ext uri="{FF2B5EF4-FFF2-40B4-BE49-F238E27FC236}">
                <a16:creationId xmlns:a16="http://schemas.microsoft.com/office/drawing/2014/main" id="{959BFC31-4C33-C64A-A6D6-01658CF058DB}"/>
              </a:ext>
            </a:extLst>
          </p:cNvPr>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34" name="Title 1">
            <a:extLst>
              <a:ext uri="{FF2B5EF4-FFF2-40B4-BE49-F238E27FC236}">
                <a16:creationId xmlns:a16="http://schemas.microsoft.com/office/drawing/2014/main" id="{56AC2847-8A2D-4745-9A5B-BB30DFE6A4D9}"/>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
        <p:nvSpPr>
          <p:cNvPr id="14" name="Footer Placeholder 4">
            <a:extLst>
              <a:ext uri="{FF2B5EF4-FFF2-40B4-BE49-F238E27FC236}">
                <a16:creationId xmlns:a16="http://schemas.microsoft.com/office/drawing/2014/main" id="{B5CE5455-60F5-4D2F-8CEC-0CB8026B95A7}"/>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39987180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3 TAKEOUTS">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D814AE07-032D-44C2-BA20-3380432D8468}"/>
              </a:ext>
            </a:extLst>
          </p:cNvPr>
          <p:cNvSpPr>
            <a:spLocks noGrp="1"/>
          </p:cNvSpPr>
          <p:nvPr>
            <p:ph type="media" sz="quarter" idx="27" hasCustomPrompt="1"/>
          </p:nvPr>
        </p:nvSpPr>
        <p:spPr>
          <a:xfrm>
            <a:off x="803275" y="800100"/>
            <a:ext cx="7056438" cy="5336550"/>
          </a:xfrm>
          <a:prstGeom prst="rect">
            <a:avLst/>
          </a:prstGeom>
        </p:spPr>
        <p:txBody>
          <a:bodyPr/>
          <a:lstStyle>
            <a:lvl1pPr>
              <a:defRPr/>
            </a:lvl1pPr>
          </a:lstStyle>
          <a:p>
            <a:r>
              <a:rPr lang="en-GB" dirty="0"/>
              <a:t>VIDEO</a:t>
            </a:r>
            <a:endParaRPr lang="en-US" dirty="0"/>
          </a:p>
        </p:txBody>
      </p:sp>
      <p:sp>
        <p:nvSpPr>
          <p:cNvPr id="21" name="Slide Number Placeholder 5">
            <a:extLst>
              <a:ext uri="{FF2B5EF4-FFF2-40B4-BE49-F238E27FC236}">
                <a16:creationId xmlns:a16="http://schemas.microsoft.com/office/drawing/2014/main" id="{ABFE200E-28E7-45F6-ADD0-FA72A9ADFEAD}"/>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25" name="Rectangle 24">
            <a:extLst>
              <a:ext uri="{FF2B5EF4-FFF2-40B4-BE49-F238E27FC236}">
                <a16:creationId xmlns:a16="http://schemas.microsoft.com/office/drawing/2014/main" id="{8755AADD-C607-1B43-A70A-A9BE5852392D}"/>
              </a:ext>
            </a:extLst>
          </p:cNvPr>
          <p:cNvSpPr/>
          <p:nvPr userDrawn="1"/>
        </p:nvSpPr>
        <p:spPr>
          <a:xfrm>
            <a:off x="7859713" y="800101"/>
            <a:ext cx="3529010" cy="16458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817C179F-67AF-484E-AB19-C6793559D7A6}"/>
              </a:ext>
            </a:extLst>
          </p:cNvPr>
          <p:cNvSpPr/>
          <p:nvPr userDrawn="1"/>
        </p:nvSpPr>
        <p:spPr>
          <a:xfrm>
            <a:off x="7859714" y="2645472"/>
            <a:ext cx="3529010" cy="1645806"/>
          </a:xfrm>
          <a:prstGeom prst="rect">
            <a:avLst/>
          </a:prstGeom>
          <a:solidFill>
            <a:srgbClr val="46266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7610DD31-2FF3-004D-BDFC-53F650494533}"/>
              </a:ext>
            </a:extLst>
          </p:cNvPr>
          <p:cNvSpPr/>
          <p:nvPr userDrawn="1"/>
        </p:nvSpPr>
        <p:spPr>
          <a:xfrm>
            <a:off x="7859714" y="4490844"/>
            <a:ext cx="3529010" cy="16458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 Placeholder 3">
            <a:extLst>
              <a:ext uri="{FF2B5EF4-FFF2-40B4-BE49-F238E27FC236}">
                <a16:creationId xmlns:a16="http://schemas.microsoft.com/office/drawing/2014/main" id="{C5527336-4A19-504A-A510-2C821000C73C}"/>
              </a:ext>
            </a:extLst>
          </p:cNvPr>
          <p:cNvSpPr>
            <a:spLocks noGrp="1"/>
          </p:cNvSpPr>
          <p:nvPr>
            <p:ph type="body" sz="quarter" idx="28" hasCustomPrompt="1"/>
          </p:nvPr>
        </p:nvSpPr>
        <p:spPr>
          <a:xfrm>
            <a:off x="8039712" y="980100"/>
            <a:ext cx="3180737" cy="1285807"/>
          </a:xfrm>
          <a:prstGeom prst="rect">
            <a:avLst/>
          </a:prstGeom>
        </p:spPr>
        <p:txBody>
          <a:bodyPr/>
          <a:lstStyle>
            <a:lvl1pPr>
              <a:defRPr sz="1800" b="0">
                <a:solidFill>
                  <a:schemeClr val="bg1"/>
                </a:solidFill>
                <a:latin typeface="Franklin Gothic Demi Cond" panose="020B0706030402020204" pitchFamily="34" charset="0"/>
              </a:defRPr>
            </a:lvl1pPr>
            <a:lvl2pPr>
              <a:defRPr sz="1400">
                <a:solidFill>
                  <a:schemeClr val="bg1"/>
                </a:solidFill>
                <a:latin typeface="Trebuchet MS" panose="020B0603020202020204" pitchFamily="34" charset="0"/>
              </a:defRPr>
            </a:lvl2pPr>
            <a:lvl3pPr>
              <a:defRPr sz="1200">
                <a:solidFill>
                  <a:schemeClr val="bg1"/>
                </a:solidFill>
                <a:latin typeface="Trebuchet MS" panose="020B0603020202020204" pitchFamily="34" charset="0"/>
              </a:defRPr>
            </a:lvl3pPr>
            <a:lvl4pPr>
              <a:defRPr sz="1100">
                <a:solidFill>
                  <a:schemeClr val="bg1"/>
                </a:solidFill>
                <a:latin typeface="Trebuchet MS" panose="020B0603020202020204" pitchFamily="34" charset="0"/>
              </a:defRPr>
            </a:lvl4pPr>
            <a:lvl5pPr>
              <a:defRPr sz="1100" b="0">
                <a:solidFill>
                  <a:schemeClr val="bg1"/>
                </a:solidFill>
                <a:latin typeface="Trebuchet MS" panose="020B0603020202020204" pitchFamily="34" charset="0"/>
              </a:defRPr>
            </a:lvl5pPr>
          </a:lstStyle>
          <a:p>
            <a:pPr lvl="0"/>
            <a:r>
              <a:rPr lang="en-US" dirty="0"/>
              <a:t>Take Out 1</a:t>
            </a:r>
          </a:p>
          <a:p>
            <a:pPr lvl="4"/>
            <a:endParaRPr lang="en-US" dirty="0"/>
          </a:p>
        </p:txBody>
      </p:sp>
      <p:sp>
        <p:nvSpPr>
          <p:cNvPr id="29" name="Text Placeholder 3">
            <a:extLst>
              <a:ext uri="{FF2B5EF4-FFF2-40B4-BE49-F238E27FC236}">
                <a16:creationId xmlns:a16="http://schemas.microsoft.com/office/drawing/2014/main" id="{5E00E52D-16CE-9447-82DA-B74E8B474A6F}"/>
              </a:ext>
            </a:extLst>
          </p:cNvPr>
          <p:cNvSpPr>
            <a:spLocks noGrp="1"/>
          </p:cNvSpPr>
          <p:nvPr>
            <p:ph type="body" sz="quarter" idx="29" hasCustomPrompt="1"/>
          </p:nvPr>
        </p:nvSpPr>
        <p:spPr>
          <a:xfrm>
            <a:off x="8039712" y="2825472"/>
            <a:ext cx="3180737" cy="1285806"/>
          </a:xfrm>
          <a:prstGeom prst="rect">
            <a:avLst/>
          </a:prstGeom>
        </p:spPr>
        <p:txBody>
          <a:bodyPr/>
          <a:lstStyle>
            <a:lvl1pPr>
              <a:defRPr sz="1800" b="0">
                <a:solidFill>
                  <a:schemeClr val="accent1"/>
                </a:solidFill>
                <a:latin typeface="Franklin Gothic Demi Cond" panose="020B0706030402020204" pitchFamily="34" charset="0"/>
              </a:defRPr>
            </a:lvl1pPr>
            <a:lvl2pPr>
              <a:defRPr sz="1400">
                <a:solidFill>
                  <a:schemeClr val="accent1"/>
                </a:solidFill>
                <a:latin typeface="Trebuchet MS" panose="020B0603020202020204" pitchFamily="34" charset="0"/>
              </a:defRPr>
            </a:lvl2pPr>
            <a:lvl3pPr>
              <a:defRPr sz="1200">
                <a:solidFill>
                  <a:schemeClr val="tx1"/>
                </a:solidFill>
                <a:latin typeface="Trebuchet MS" panose="020B0603020202020204" pitchFamily="34" charset="0"/>
              </a:defRPr>
            </a:lvl3pPr>
            <a:lvl4pPr>
              <a:defRPr sz="1100">
                <a:solidFill>
                  <a:schemeClr val="tx1"/>
                </a:solidFill>
                <a:latin typeface="Trebuchet MS" panose="020B0603020202020204" pitchFamily="34" charset="0"/>
              </a:defRPr>
            </a:lvl4pPr>
            <a:lvl5pPr>
              <a:defRPr sz="1100" b="0">
                <a:solidFill>
                  <a:schemeClr val="tx1"/>
                </a:solidFill>
                <a:latin typeface="Trebuchet MS" panose="020B0603020202020204" pitchFamily="34" charset="0"/>
              </a:defRPr>
            </a:lvl5pPr>
          </a:lstStyle>
          <a:p>
            <a:pPr lvl="0"/>
            <a:r>
              <a:rPr lang="en-US" dirty="0"/>
              <a:t>Take Out 2</a:t>
            </a:r>
          </a:p>
          <a:p>
            <a:pPr lvl="4"/>
            <a:endParaRPr lang="en-US" dirty="0"/>
          </a:p>
        </p:txBody>
      </p:sp>
      <p:sp>
        <p:nvSpPr>
          <p:cNvPr id="30" name="Text Placeholder 3">
            <a:extLst>
              <a:ext uri="{FF2B5EF4-FFF2-40B4-BE49-F238E27FC236}">
                <a16:creationId xmlns:a16="http://schemas.microsoft.com/office/drawing/2014/main" id="{CCA880FA-6D0E-3D4A-B1C9-B8EC0D8F8FB4}"/>
              </a:ext>
            </a:extLst>
          </p:cNvPr>
          <p:cNvSpPr>
            <a:spLocks noGrp="1"/>
          </p:cNvSpPr>
          <p:nvPr>
            <p:ph type="body" sz="quarter" idx="30" hasCustomPrompt="1"/>
          </p:nvPr>
        </p:nvSpPr>
        <p:spPr>
          <a:xfrm>
            <a:off x="8039712" y="4670844"/>
            <a:ext cx="3180738" cy="1285806"/>
          </a:xfrm>
          <a:prstGeom prst="rect">
            <a:avLst/>
          </a:prstGeom>
        </p:spPr>
        <p:txBody>
          <a:bodyPr/>
          <a:lstStyle>
            <a:lvl1pPr>
              <a:defRPr sz="1800" b="0">
                <a:solidFill>
                  <a:schemeClr val="bg1"/>
                </a:solidFill>
                <a:latin typeface="Franklin Gothic Demi Cond" panose="020B0706030402020204" pitchFamily="34" charset="0"/>
              </a:defRPr>
            </a:lvl1pPr>
            <a:lvl2pPr>
              <a:defRPr sz="1400">
                <a:solidFill>
                  <a:schemeClr val="bg1"/>
                </a:solidFill>
                <a:latin typeface="Trebuchet MS" panose="020B0603020202020204" pitchFamily="34" charset="0"/>
              </a:defRPr>
            </a:lvl2pPr>
            <a:lvl3pPr>
              <a:defRPr sz="1200">
                <a:solidFill>
                  <a:schemeClr val="bg1"/>
                </a:solidFill>
                <a:latin typeface="Trebuchet MS" panose="020B0603020202020204" pitchFamily="34" charset="0"/>
              </a:defRPr>
            </a:lvl3pPr>
            <a:lvl4pPr>
              <a:defRPr sz="1100">
                <a:solidFill>
                  <a:schemeClr val="bg1"/>
                </a:solidFill>
                <a:latin typeface="Trebuchet MS" panose="020B0603020202020204" pitchFamily="34" charset="0"/>
              </a:defRPr>
            </a:lvl4pPr>
            <a:lvl5pPr>
              <a:defRPr sz="1100">
                <a:solidFill>
                  <a:schemeClr val="bg1"/>
                </a:solidFill>
                <a:latin typeface="Trebuchet MS" panose="020B0603020202020204" pitchFamily="34" charset="0"/>
              </a:defRPr>
            </a:lvl5pPr>
          </a:lstStyle>
          <a:p>
            <a:pPr lvl="0"/>
            <a:r>
              <a:rPr lang="en-US" dirty="0"/>
              <a:t>Take Out 3</a:t>
            </a:r>
          </a:p>
        </p:txBody>
      </p:sp>
      <p:sp>
        <p:nvSpPr>
          <p:cNvPr id="33" name="Picture Placeholder 2">
            <a:extLst>
              <a:ext uri="{FF2B5EF4-FFF2-40B4-BE49-F238E27FC236}">
                <a16:creationId xmlns:a16="http://schemas.microsoft.com/office/drawing/2014/main" id="{7E1AFCC2-283D-4245-B8DE-A0E23C5AD302}"/>
              </a:ext>
            </a:extLst>
          </p:cNvPr>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34" name="Picture Placeholder 2">
            <a:extLst>
              <a:ext uri="{FF2B5EF4-FFF2-40B4-BE49-F238E27FC236}">
                <a16:creationId xmlns:a16="http://schemas.microsoft.com/office/drawing/2014/main" id="{9383214D-3066-D749-9FDB-4E73D34304A2}"/>
              </a:ext>
            </a:extLst>
          </p:cNvPr>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35" name="Title 1">
            <a:extLst>
              <a:ext uri="{FF2B5EF4-FFF2-40B4-BE49-F238E27FC236}">
                <a16:creationId xmlns:a16="http://schemas.microsoft.com/office/drawing/2014/main" id="{8AE9E8E5-2C48-934F-B730-352623F4D422}"/>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
        <p:nvSpPr>
          <p:cNvPr id="14" name="Footer Placeholder 4">
            <a:extLst>
              <a:ext uri="{FF2B5EF4-FFF2-40B4-BE49-F238E27FC236}">
                <a16:creationId xmlns:a16="http://schemas.microsoft.com/office/drawing/2014/main" id="{5A8C11B0-DED6-43FF-8E8A-C8B76B26C14A}"/>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34220229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3 TAKEOUTS 2">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D814AE07-032D-44C2-BA20-3380432D8468}"/>
              </a:ext>
            </a:extLst>
          </p:cNvPr>
          <p:cNvSpPr>
            <a:spLocks noGrp="1"/>
          </p:cNvSpPr>
          <p:nvPr>
            <p:ph type="media" sz="quarter" idx="27" hasCustomPrompt="1"/>
          </p:nvPr>
        </p:nvSpPr>
        <p:spPr>
          <a:xfrm>
            <a:off x="4496105" y="800100"/>
            <a:ext cx="6881578" cy="5336408"/>
          </a:xfrm>
          <a:prstGeom prst="rect">
            <a:avLst/>
          </a:prstGeom>
        </p:spPr>
        <p:txBody>
          <a:bodyPr/>
          <a:lstStyle>
            <a:lvl1pPr>
              <a:defRPr/>
            </a:lvl1pPr>
          </a:lstStyle>
          <a:p>
            <a:r>
              <a:rPr lang="en-GB" dirty="0"/>
              <a:t>VIDEO</a:t>
            </a:r>
            <a:endParaRPr lang="en-US" dirty="0"/>
          </a:p>
        </p:txBody>
      </p:sp>
      <p:sp>
        <p:nvSpPr>
          <p:cNvPr id="21" name="Slide Number Placeholder 5">
            <a:extLst>
              <a:ext uri="{FF2B5EF4-FFF2-40B4-BE49-F238E27FC236}">
                <a16:creationId xmlns:a16="http://schemas.microsoft.com/office/drawing/2014/main" id="{ABFE200E-28E7-45F6-ADD0-FA72A9ADFEAD}"/>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25" name="Rectangle 24">
            <a:extLst>
              <a:ext uri="{FF2B5EF4-FFF2-40B4-BE49-F238E27FC236}">
                <a16:creationId xmlns:a16="http://schemas.microsoft.com/office/drawing/2014/main" id="{55D59EB6-DFF1-244A-8C5F-380C3F918D79}"/>
              </a:ext>
            </a:extLst>
          </p:cNvPr>
          <p:cNvSpPr/>
          <p:nvPr userDrawn="1"/>
        </p:nvSpPr>
        <p:spPr>
          <a:xfrm>
            <a:off x="803275" y="800101"/>
            <a:ext cx="3529010" cy="16458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1FE017EC-4B12-EE4E-8E6D-39979E091DDC}"/>
              </a:ext>
            </a:extLst>
          </p:cNvPr>
          <p:cNvSpPr/>
          <p:nvPr userDrawn="1"/>
        </p:nvSpPr>
        <p:spPr>
          <a:xfrm>
            <a:off x="803276" y="2645472"/>
            <a:ext cx="3529010" cy="1645806"/>
          </a:xfrm>
          <a:prstGeom prst="rect">
            <a:avLst/>
          </a:prstGeom>
          <a:solidFill>
            <a:srgbClr val="46266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76EB38A6-8496-FD4E-93CA-1FE7E0C21C33}"/>
              </a:ext>
            </a:extLst>
          </p:cNvPr>
          <p:cNvSpPr/>
          <p:nvPr userDrawn="1"/>
        </p:nvSpPr>
        <p:spPr>
          <a:xfrm>
            <a:off x="803276" y="4490844"/>
            <a:ext cx="3529010" cy="16458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 Placeholder 3">
            <a:extLst>
              <a:ext uri="{FF2B5EF4-FFF2-40B4-BE49-F238E27FC236}">
                <a16:creationId xmlns:a16="http://schemas.microsoft.com/office/drawing/2014/main" id="{349DB8D9-CF3E-5749-8A93-C820C450C390}"/>
              </a:ext>
            </a:extLst>
          </p:cNvPr>
          <p:cNvSpPr>
            <a:spLocks noGrp="1"/>
          </p:cNvSpPr>
          <p:nvPr>
            <p:ph type="body" sz="quarter" idx="28" hasCustomPrompt="1"/>
          </p:nvPr>
        </p:nvSpPr>
        <p:spPr>
          <a:xfrm>
            <a:off x="983274" y="980100"/>
            <a:ext cx="3180737" cy="1285807"/>
          </a:xfrm>
          <a:prstGeom prst="rect">
            <a:avLst/>
          </a:prstGeom>
        </p:spPr>
        <p:txBody>
          <a:bodyPr/>
          <a:lstStyle>
            <a:lvl1pPr>
              <a:defRPr sz="1800" b="0">
                <a:solidFill>
                  <a:schemeClr val="bg1"/>
                </a:solidFill>
                <a:latin typeface="Franklin Gothic Demi Cond" panose="020B0706030402020204" pitchFamily="34" charset="0"/>
              </a:defRPr>
            </a:lvl1pPr>
            <a:lvl2pPr>
              <a:defRPr sz="1400">
                <a:solidFill>
                  <a:schemeClr val="bg1"/>
                </a:solidFill>
                <a:latin typeface="Trebuchet MS" panose="020B0603020202020204" pitchFamily="34" charset="0"/>
              </a:defRPr>
            </a:lvl2pPr>
            <a:lvl3pPr>
              <a:defRPr sz="1200">
                <a:solidFill>
                  <a:schemeClr val="bg1"/>
                </a:solidFill>
                <a:latin typeface="Trebuchet MS" panose="020B0603020202020204" pitchFamily="34" charset="0"/>
              </a:defRPr>
            </a:lvl3pPr>
            <a:lvl4pPr>
              <a:defRPr sz="1100">
                <a:solidFill>
                  <a:schemeClr val="bg1"/>
                </a:solidFill>
                <a:latin typeface="Trebuchet MS" panose="020B0603020202020204" pitchFamily="34" charset="0"/>
              </a:defRPr>
            </a:lvl4pPr>
            <a:lvl5pPr>
              <a:defRPr sz="1100" b="0">
                <a:solidFill>
                  <a:schemeClr val="bg1"/>
                </a:solidFill>
                <a:latin typeface="Trebuchet MS" panose="020B0603020202020204" pitchFamily="34" charset="0"/>
              </a:defRPr>
            </a:lvl5pPr>
          </a:lstStyle>
          <a:p>
            <a:pPr lvl="0"/>
            <a:r>
              <a:rPr lang="en-US" dirty="0"/>
              <a:t>Take Out 1</a:t>
            </a:r>
          </a:p>
          <a:p>
            <a:pPr lvl="4"/>
            <a:endParaRPr lang="en-US" dirty="0"/>
          </a:p>
        </p:txBody>
      </p:sp>
      <p:sp>
        <p:nvSpPr>
          <p:cNvPr id="29" name="Text Placeholder 3">
            <a:extLst>
              <a:ext uri="{FF2B5EF4-FFF2-40B4-BE49-F238E27FC236}">
                <a16:creationId xmlns:a16="http://schemas.microsoft.com/office/drawing/2014/main" id="{CBEAD7BC-C59D-6548-99F3-B2506D4F7EE4}"/>
              </a:ext>
            </a:extLst>
          </p:cNvPr>
          <p:cNvSpPr>
            <a:spLocks noGrp="1"/>
          </p:cNvSpPr>
          <p:nvPr>
            <p:ph type="body" sz="quarter" idx="29" hasCustomPrompt="1"/>
          </p:nvPr>
        </p:nvSpPr>
        <p:spPr>
          <a:xfrm>
            <a:off x="983274" y="2825472"/>
            <a:ext cx="3180737" cy="1285806"/>
          </a:xfrm>
          <a:prstGeom prst="rect">
            <a:avLst/>
          </a:prstGeom>
        </p:spPr>
        <p:txBody>
          <a:bodyPr/>
          <a:lstStyle>
            <a:lvl1pPr>
              <a:defRPr sz="1800" b="0">
                <a:solidFill>
                  <a:schemeClr val="accent1"/>
                </a:solidFill>
                <a:latin typeface="Franklin Gothic Demi Cond" panose="020B0706030402020204" pitchFamily="34" charset="0"/>
              </a:defRPr>
            </a:lvl1pPr>
            <a:lvl2pPr>
              <a:defRPr sz="1400">
                <a:solidFill>
                  <a:schemeClr val="accent1"/>
                </a:solidFill>
                <a:latin typeface="Trebuchet MS" panose="020B0603020202020204" pitchFamily="34" charset="0"/>
              </a:defRPr>
            </a:lvl2pPr>
            <a:lvl3pPr>
              <a:defRPr sz="1200">
                <a:solidFill>
                  <a:schemeClr val="tx1"/>
                </a:solidFill>
                <a:latin typeface="Trebuchet MS" panose="020B0603020202020204" pitchFamily="34" charset="0"/>
              </a:defRPr>
            </a:lvl3pPr>
            <a:lvl4pPr>
              <a:defRPr sz="1100">
                <a:solidFill>
                  <a:schemeClr val="tx1"/>
                </a:solidFill>
                <a:latin typeface="Trebuchet MS" panose="020B0603020202020204" pitchFamily="34" charset="0"/>
              </a:defRPr>
            </a:lvl4pPr>
            <a:lvl5pPr>
              <a:defRPr sz="1100" b="0">
                <a:solidFill>
                  <a:schemeClr val="tx1"/>
                </a:solidFill>
                <a:latin typeface="Trebuchet MS" panose="020B0603020202020204" pitchFamily="34" charset="0"/>
              </a:defRPr>
            </a:lvl5pPr>
          </a:lstStyle>
          <a:p>
            <a:pPr lvl="0"/>
            <a:r>
              <a:rPr lang="en-US" dirty="0"/>
              <a:t>Take Out 2</a:t>
            </a:r>
          </a:p>
          <a:p>
            <a:pPr lvl="4"/>
            <a:endParaRPr lang="en-US" dirty="0"/>
          </a:p>
        </p:txBody>
      </p:sp>
      <p:sp>
        <p:nvSpPr>
          <p:cNvPr id="30" name="Text Placeholder 3">
            <a:extLst>
              <a:ext uri="{FF2B5EF4-FFF2-40B4-BE49-F238E27FC236}">
                <a16:creationId xmlns:a16="http://schemas.microsoft.com/office/drawing/2014/main" id="{F0303D96-3478-FC49-9DC1-557C7ABFE86C}"/>
              </a:ext>
            </a:extLst>
          </p:cNvPr>
          <p:cNvSpPr>
            <a:spLocks noGrp="1"/>
          </p:cNvSpPr>
          <p:nvPr>
            <p:ph type="body" sz="quarter" idx="30" hasCustomPrompt="1"/>
          </p:nvPr>
        </p:nvSpPr>
        <p:spPr>
          <a:xfrm>
            <a:off x="983274" y="4670844"/>
            <a:ext cx="3180738" cy="1285806"/>
          </a:xfrm>
          <a:prstGeom prst="rect">
            <a:avLst/>
          </a:prstGeom>
        </p:spPr>
        <p:txBody>
          <a:bodyPr/>
          <a:lstStyle>
            <a:lvl1pPr>
              <a:defRPr sz="1800" b="0">
                <a:solidFill>
                  <a:schemeClr val="bg1"/>
                </a:solidFill>
                <a:latin typeface="Franklin Gothic Demi Cond" panose="020B0706030402020204" pitchFamily="34" charset="0"/>
              </a:defRPr>
            </a:lvl1pPr>
            <a:lvl2pPr>
              <a:defRPr sz="1400">
                <a:solidFill>
                  <a:schemeClr val="bg1"/>
                </a:solidFill>
                <a:latin typeface="Trebuchet MS" panose="020B0603020202020204" pitchFamily="34" charset="0"/>
              </a:defRPr>
            </a:lvl2pPr>
            <a:lvl3pPr>
              <a:defRPr sz="1200">
                <a:solidFill>
                  <a:schemeClr val="bg1"/>
                </a:solidFill>
                <a:latin typeface="Trebuchet MS" panose="020B0603020202020204" pitchFamily="34" charset="0"/>
              </a:defRPr>
            </a:lvl3pPr>
            <a:lvl4pPr>
              <a:defRPr sz="1100">
                <a:solidFill>
                  <a:schemeClr val="bg1"/>
                </a:solidFill>
                <a:latin typeface="Trebuchet MS" panose="020B0603020202020204" pitchFamily="34" charset="0"/>
              </a:defRPr>
            </a:lvl4pPr>
            <a:lvl5pPr>
              <a:defRPr sz="1100" b="0">
                <a:solidFill>
                  <a:schemeClr val="bg1"/>
                </a:solidFill>
                <a:latin typeface="Trebuchet MS" panose="020B0603020202020204" pitchFamily="34" charset="0"/>
              </a:defRPr>
            </a:lvl5pPr>
          </a:lstStyle>
          <a:p>
            <a:pPr lvl="0"/>
            <a:r>
              <a:rPr lang="en-US" dirty="0"/>
              <a:t>Take Out 3</a:t>
            </a:r>
          </a:p>
          <a:p>
            <a:pPr lvl="4"/>
            <a:endParaRPr lang="en-US" dirty="0"/>
          </a:p>
        </p:txBody>
      </p:sp>
      <p:sp>
        <p:nvSpPr>
          <p:cNvPr id="33" name="Picture Placeholder 2">
            <a:extLst>
              <a:ext uri="{FF2B5EF4-FFF2-40B4-BE49-F238E27FC236}">
                <a16:creationId xmlns:a16="http://schemas.microsoft.com/office/drawing/2014/main" id="{4CCE3B5E-BA05-014F-9BEF-6080A5F21AD3}"/>
              </a:ext>
            </a:extLst>
          </p:cNvPr>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34" name="Picture Placeholder 2">
            <a:extLst>
              <a:ext uri="{FF2B5EF4-FFF2-40B4-BE49-F238E27FC236}">
                <a16:creationId xmlns:a16="http://schemas.microsoft.com/office/drawing/2014/main" id="{CC19E566-06F0-8E47-B26F-6A96662ED51D}"/>
              </a:ext>
            </a:extLst>
          </p:cNvPr>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35" name="Title 1">
            <a:extLst>
              <a:ext uri="{FF2B5EF4-FFF2-40B4-BE49-F238E27FC236}">
                <a16:creationId xmlns:a16="http://schemas.microsoft.com/office/drawing/2014/main" id="{8011389F-7DE7-1E49-A00A-8A06B24D7519}"/>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
        <p:nvSpPr>
          <p:cNvPr id="14" name="Footer Placeholder 4">
            <a:extLst>
              <a:ext uri="{FF2B5EF4-FFF2-40B4-BE49-F238E27FC236}">
                <a16:creationId xmlns:a16="http://schemas.microsoft.com/office/drawing/2014/main" id="{0CDF1238-E149-4FEF-A31B-876C1B6C353B}"/>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48741702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29FEB90-2855-403E-8B40-792576132E1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05384" y="613833"/>
            <a:ext cx="4648200" cy="4648200"/>
          </a:xfrm>
          <a:prstGeom prst="rect">
            <a:avLst/>
          </a:prstGeom>
        </p:spPr>
      </p:pic>
      <p:grpSp>
        <p:nvGrpSpPr>
          <p:cNvPr id="16" name="Group 15">
            <a:extLst>
              <a:ext uri="{FF2B5EF4-FFF2-40B4-BE49-F238E27FC236}">
                <a16:creationId xmlns:a16="http://schemas.microsoft.com/office/drawing/2014/main" id="{DEA4BAC3-83C5-416E-BC2D-3C9796041267}"/>
              </a:ext>
            </a:extLst>
          </p:cNvPr>
          <p:cNvGrpSpPr/>
          <p:nvPr userDrawn="1"/>
        </p:nvGrpSpPr>
        <p:grpSpPr>
          <a:xfrm>
            <a:off x="0" y="5909789"/>
            <a:ext cx="3455918" cy="548833"/>
            <a:chOff x="119304" y="171978"/>
            <a:chExt cx="3455918" cy="548833"/>
          </a:xfrm>
        </p:grpSpPr>
        <p:sp>
          <p:nvSpPr>
            <p:cNvPr id="17" name="Rectangle 16">
              <a:extLst>
                <a:ext uri="{FF2B5EF4-FFF2-40B4-BE49-F238E27FC236}">
                  <a16:creationId xmlns:a16="http://schemas.microsoft.com/office/drawing/2014/main" id="{30E17314-E03B-42ED-8BD6-1034B3853329}"/>
                </a:ext>
              </a:extLst>
            </p:cNvPr>
            <p:cNvSpPr/>
            <p:nvPr/>
          </p:nvSpPr>
          <p:spPr>
            <a:xfrm>
              <a:off x="119304" y="171978"/>
              <a:ext cx="3455918" cy="548833"/>
            </a:xfrm>
            <a:prstGeom prst="rect">
              <a:avLst/>
            </a:prstGeom>
            <a:solidFill>
              <a:schemeClr val="bg1"/>
            </a:solidFill>
            <a:ln>
              <a:noFill/>
            </a:ln>
            <a:effectLst>
              <a:outerShdw blurRad="63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ectangle 17">
              <a:extLst>
                <a:ext uri="{FF2B5EF4-FFF2-40B4-BE49-F238E27FC236}">
                  <a16:creationId xmlns:a16="http://schemas.microsoft.com/office/drawing/2014/main" id="{1E4ECB13-270F-494E-8AAF-C5FD48A9F23F}"/>
                </a:ext>
              </a:extLst>
            </p:cNvPr>
            <p:cNvSpPr/>
            <p:nvPr/>
          </p:nvSpPr>
          <p:spPr>
            <a:xfrm>
              <a:off x="187227" y="269439"/>
              <a:ext cx="2275887" cy="338554"/>
            </a:xfrm>
            <a:prstGeom prst="rect">
              <a:avLst/>
            </a:prstGeom>
          </p:spPr>
          <p:txBody>
            <a:bodyPr wrap="square">
              <a:spAutoFit/>
            </a:bodyPr>
            <a:lstStyle/>
            <a:p>
              <a:r>
                <a:rPr lang="en-GB" sz="800" i="1" dirty="0">
                  <a:solidFill>
                    <a:schemeClr val="accent1"/>
                  </a:solidFill>
                  <a:latin typeface="Trebuchet MS" pitchFamily="34" charset="0"/>
                </a:rPr>
                <a:t>MMR Research Worldwide has been assessed and certified as meeting the requirements of</a:t>
              </a:r>
              <a:r>
                <a:rPr lang="en-GB" sz="800" dirty="0">
                  <a:solidFill>
                    <a:schemeClr val="accent1"/>
                  </a:solidFill>
                  <a:latin typeface="Trebuchet MS" pitchFamily="34" charset="0"/>
                </a:rPr>
                <a:t> </a:t>
              </a:r>
            </a:p>
          </p:txBody>
        </p:sp>
        <p:pic>
          <p:nvPicPr>
            <p:cNvPr id="19" name="Picture 2">
              <a:extLst>
                <a:ext uri="{FF2B5EF4-FFF2-40B4-BE49-F238E27FC236}">
                  <a16:creationId xmlns:a16="http://schemas.microsoft.com/office/drawing/2014/main" id="{46B4DE02-7F08-47FE-B594-769DEF81D2F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26236" y="232157"/>
              <a:ext cx="424360" cy="413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2">
              <a:extLst>
                <a:ext uri="{FF2B5EF4-FFF2-40B4-BE49-F238E27FC236}">
                  <a16:creationId xmlns:a16="http://schemas.microsoft.com/office/drawing/2014/main" id="{7A4ECB13-97F9-423B-B81C-8FCF81B46408}"/>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2485267" y="232157"/>
              <a:ext cx="421493" cy="413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811214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SLIDE 5">
    <p:bg>
      <p:bgPr>
        <a:solidFill>
          <a:schemeClr val="tx2"/>
        </a:solidFill>
        <a:effectLst/>
      </p:bgPr>
    </p:bg>
    <p:spTree>
      <p:nvGrpSpPr>
        <p:cNvPr id="1" name=""/>
        <p:cNvGrpSpPr/>
        <p:nvPr/>
      </p:nvGrpSpPr>
      <p:grpSpPr>
        <a:xfrm>
          <a:off x="0" y="0"/>
          <a:ext cx="0" cy="0"/>
          <a:chOff x="0" y="0"/>
          <a:chExt cx="0" cy="0"/>
        </a:xfrm>
      </p:grpSpPr>
      <p:sp>
        <p:nvSpPr>
          <p:cNvPr id="13" name="Picture Placeholder 2"/>
          <p:cNvSpPr>
            <a:spLocks noGrp="1"/>
          </p:cNvSpPr>
          <p:nvPr>
            <p:ph type="pic" idx="13"/>
          </p:nvPr>
        </p:nvSpPr>
        <p:spPr>
          <a:xfrm>
            <a:off x="4063800" y="800279"/>
            <a:ext cx="4064400" cy="4064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1" name="Picture Placeholder 2">
            <a:extLst>
              <a:ext uri="{FF2B5EF4-FFF2-40B4-BE49-F238E27FC236}">
                <a16:creationId xmlns:a16="http://schemas.microsoft.com/office/drawing/2014/main" id="{8B02E503-A2B2-C24E-9790-92B6D3439286}"/>
              </a:ext>
            </a:extLst>
          </p:cNvPr>
          <p:cNvSpPr>
            <a:spLocks noGrp="1"/>
          </p:cNvSpPr>
          <p:nvPr>
            <p:ph type="pic" idx="1"/>
          </p:nvPr>
        </p:nvSpPr>
        <p:spPr>
          <a:xfrm>
            <a:off x="0" y="800101"/>
            <a:ext cx="4064400" cy="4064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2" name="Picture Placeholder 2">
            <a:extLst>
              <a:ext uri="{FF2B5EF4-FFF2-40B4-BE49-F238E27FC236}">
                <a16:creationId xmlns:a16="http://schemas.microsoft.com/office/drawing/2014/main" id="{4F025CB4-84EC-6847-BF8D-FEA3B1FD71E9}"/>
              </a:ext>
            </a:extLst>
          </p:cNvPr>
          <p:cNvSpPr>
            <a:spLocks noGrp="1"/>
          </p:cNvSpPr>
          <p:nvPr>
            <p:ph type="pic" idx="17"/>
          </p:nvPr>
        </p:nvSpPr>
        <p:spPr>
          <a:xfrm>
            <a:off x="8127600" y="800279"/>
            <a:ext cx="4064400" cy="4064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4" name="Rectangle 23">
            <a:extLst>
              <a:ext uri="{FF2B5EF4-FFF2-40B4-BE49-F238E27FC236}">
                <a16:creationId xmlns:a16="http://schemas.microsoft.com/office/drawing/2014/main" id="{8C03B1B5-8746-A243-9774-FB99DBA52ACE}"/>
              </a:ext>
            </a:extLst>
          </p:cNvPr>
          <p:cNvSpPr/>
          <p:nvPr userDrawn="1"/>
        </p:nvSpPr>
        <p:spPr>
          <a:xfrm>
            <a:off x="4063200" y="4861973"/>
            <a:ext cx="8137110" cy="1418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Picture 28">
            <a:extLst>
              <a:ext uri="{FF2B5EF4-FFF2-40B4-BE49-F238E27FC236}">
                <a16:creationId xmlns:a16="http://schemas.microsoft.com/office/drawing/2014/main" id="{C9106ABC-28FB-9747-9A20-A4D23595B84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688" y="47251"/>
            <a:ext cx="705600" cy="705600"/>
          </a:xfrm>
          <a:prstGeom prst="rect">
            <a:avLst/>
          </a:prstGeom>
        </p:spPr>
      </p:pic>
      <p:sp>
        <p:nvSpPr>
          <p:cNvPr id="30" name="Picture Placeholder 2">
            <a:extLst>
              <a:ext uri="{FF2B5EF4-FFF2-40B4-BE49-F238E27FC236}">
                <a16:creationId xmlns:a16="http://schemas.microsoft.com/office/drawing/2014/main" id="{8E6CE4D2-F4D0-4B4E-96FE-E08A919C3D2C}"/>
              </a:ext>
            </a:extLst>
          </p:cNvPr>
          <p:cNvSpPr>
            <a:spLocks noGrp="1"/>
          </p:cNvSpPr>
          <p:nvPr>
            <p:ph type="pic" idx="21"/>
          </p:nvPr>
        </p:nvSpPr>
        <p:spPr>
          <a:xfrm>
            <a:off x="806400" y="1"/>
            <a:ext cx="800931" cy="8001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31" name="Title 1">
            <a:extLst>
              <a:ext uri="{FF2B5EF4-FFF2-40B4-BE49-F238E27FC236}">
                <a16:creationId xmlns:a16="http://schemas.microsoft.com/office/drawing/2014/main" id="{5A60E447-CEFF-3E48-BC3A-71C8258C5D03}"/>
              </a:ext>
            </a:extLst>
          </p:cNvPr>
          <p:cNvSpPr>
            <a:spLocks noGrp="1"/>
          </p:cNvSpPr>
          <p:nvPr>
            <p:ph type="title" hasCustomPrompt="1"/>
          </p:nvPr>
        </p:nvSpPr>
        <p:spPr>
          <a:xfrm>
            <a:off x="4063201" y="4861923"/>
            <a:ext cx="7325524" cy="487522"/>
          </a:xfrm>
          <a:prstGeom prst="rect">
            <a:avLst/>
          </a:prstGeom>
        </p:spPr>
        <p:txBody>
          <a:bodyPr lIns="180000" tIns="180000" rIns="0" bIns="0"/>
          <a:lstStyle>
            <a:lvl1pPr>
              <a:defRPr sz="2400">
                <a:solidFill>
                  <a:schemeClr val="tx2"/>
                </a:solidFill>
                <a:latin typeface="Franklin Gothic Demi Cond" panose="020B0706030402020204" pitchFamily="34" charset="0"/>
              </a:defRPr>
            </a:lvl1pPr>
          </a:lstStyle>
          <a:p>
            <a:r>
              <a:rPr lang="en-US" dirty="0"/>
              <a:t>CLICK TO EDIT MASTER TITLE STYLE</a:t>
            </a:r>
          </a:p>
        </p:txBody>
      </p:sp>
      <p:sp>
        <p:nvSpPr>
          <p:cNvPr id="32" name="Text Placeholder 5">
            <a:extLst>
              <a:ext uri="{FF2B5EF4-FFF2-40B4-BE49-F238E27FC236}">
                <a16:creationId xmlns:a16="http://schemas.microsoft.com/office/drawing/2014/main" id="{2CE4187D-FCB7-9545-91D6-1D0C916DF165}"/>
              </a:ext>
            </a:extLst>
          </p:cNvPr>
          <p:cNvSpPr>
            <a:spLocks noGrp="1"/>
          </p:cNvSpPr>
          <p:nvPr>
            <p:ph type="body" sz="quarter" idx="22"/>
          </p:nvPr>
        </p:nvSpPr>
        <p:spPr>
          <a:xfrm>
            <a:off x="4063199" y="5538734"/>
            <a:ext cx="4253302" cy="552450"/>
          </a:xfrm>
          <a:prstGeom prst="rect">
            <a:avLst/>
          </a:prstGeom>
        </p:spPr>
        <p:txBody>
          <a:bodyPr lIns="180000" tIns="0" rIns="0" bIns="0"/>
          <a:lstStyle>
            <a:lvl1pPr marL="0" indent="0">
              <a:buNone/>
              <a:defRPr sz="1800" i="1">
                <a:solidFill>
                  <a:schemeClr val="tx2"/>
                </a:solidFill>
              </a:defRPr>
            </a:lvl1pPr>
            <a:lvl2pPr marL="457200" indent="0">
              <a:buNone/>
              <a:defRPr sz="1600">
                <a:solidFill>
                  <a:schemeClr val="tx2"/>
                </a:solidFill>
              </a:defRPr>
            </a:lvl2pPr>
            <a:lvl3pPr marL="914400" indent="0">
              <a:buNone/>
              <a:defRPr sz="1400">
                <a:solidFill>
                  <a:schemeClr val="tx2"/>
                </a:solidFill>
              </a:defRPr>
            </a:lvl3pPr>
            <a:lvl4pPr marL="1371600" indent="0">
              <a:buNone/>
              <a:defRPr sz="1200">
                <a:solidFill>
                  <a:schemeClr val="tx2"/>
                </a:solidFill>
              </a:defRPr>
            </a:lvl4pPr>
            <a:lvl5pPr marL="1828800" indent="0">
              <a:buNone/>
              <a:defRPr sz="1200">
                <a:solidFill>
                  <a:schemeClr val="tx2"/>
                </a:solidFill>
              </a:defRPr>
            </a:lvl5pPr>
          </a:lstStyle>
          <a:p>
            <a:pPr lvl="0"/>
            <a:r>
              <a:rPr lang="en-US" dirty="0"/>
              <a:t>Edit Master text styles</a:t>
            </a:r>
          </a:p>
        </p:txBody>
      </p:sp>
      <p:sp>
        <p:nvSpPr>
          <p:cNvPr id="14" name="Text Placeholder 2">
            <a:extLst>
              <a:ext uri="{FF2B5EF4-FFF2-40B4-BE49-F238E27FC236}">
                <a16:creationId xmlns:a16="http://schemas.microsoft.com/office/drawing/2014/main" id="{B3DCB3A9-A00E-4E77-8BCF-0A89D4876BB0}"/>
              </a:ext>
            </a:extLst>
          </p:cNvPr>
          <p:cNvSpPr>
            <a:spLocks noGrp="1"/>
          </p:cNvSpPr>
          <p:nvPr>
            <p:ph type="body" sz="quarter" idx="23" hasCustomPrompt="1"/>
          </p:nvPr>
        </p:nvSpPr>
        <p:spPr>
          <a:xfrm>
            <a:off x="9970001" y="101525"/>
            <a:ext cx="2141538" cy="434975"/>
          </a:xfrm>
          <a:prstGeom prst="rect">
            <a:avLst/>
          </a:prstGeom>
        </p:spPr>
        <p:txBody>
          <a:bodyPr/>
          <a:lstStyle>
            <a:lvl1pPr marL="0" indent="0" algn="r">
              <a:buNone/>
              <a:defRPr sz="1400">
                <a:solidFill>
                  <a:schemeClr val="bg1"/>
                </a:solidFill>
              </a:defRPr>
            </a:lvl1pPr>
          </a:lstStyle>
          <a:p>
            <a:pPr lvl="0"/>
            <a:r>
              <a:rPr lang="en-GB" dirty="0"/>
              <a:t>P XXXXXX</a:t>
            </a:r>
            <a:endParaRPr lang="en-US" dirty="0"/>
          </a:p>
        </p:txBody>
      </p:sp>
      <p:sp>
        <p:nvSpPr>
          <p:cNvPr id="15" name="Footer Placeholder 4">
            <a:extLst>
              <a:ext uri="{FF2B5EF4-FFF2-40B4-BE49-F238E27FC236}">
                <a16:creationId xmlns:a16="http://schemas.microsoft.com/office/drawing/2014/main" id="{BE1FAE97-0D59-45D0-84B1-BA79ACD9A37D}"/>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bg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10275109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29FEB90-2855-403E-8B40-792576132E1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8632" y="829731"/>
            <a:ext cx="3526367" cy="3526367"/>
          </a:xfrm>
          <a:prstGeom prst="rect">
            <a:avLst/>
          </a:prstGeom>
        </p:spPr>
      </p:pic>
      <p:sp>
        <p:nvSpPr>
          <p:cNvPr id="9" name="Title 8">
            <a:extLst>
              <a:ext uri="{FF2B5EF4-FFF2-40B4-BE49-F238E27FC236}">
                <a16:creationId xmlns:a16="http://schemas.microsoft.com/office/drawing/2014/main" id="{9480C114-846D-481C-9E17-99338CBC5579}"/>
              </a:ext>
            </a:extLst>
          </p:cNvPr>
          <p:cNvSpPr>
            <a:spLocks noGrp="1"/>
          </p:cNvSpPr>
          <p:nvPr>
            <p:ph type="title" hasCustomPrompt="1"/>
          </p:nvPr>
        </p:nvSpPr>
        <p:spPr>
          <a:xfrm>
            <a:off x="1016000" y="4477543"/>
            <a:ext cx="3331633" cy="757604"/>
          </a:xfrm>
          <a:prstGeom prst="rect">
            <a:avLst/>
          </a:prstGeom>
        </p:spPr>
        <p:txBody>
          <a:bodyPr/>
          <a:lstStyle>
            <a:lvl1pPr algn="l">
              <a:defRPr>
                <a:solidFill>
                  <a:schemeClr val="bg1"/>
                </a:solidFill>
                <a:latin typeface="Franklin Gothic Demi Cond" panose="020B0706030402020204" pitchFamily="34" charset="0"/>
              </a:defRPr>
            </a:lvl1pPr>
          </a:lstStyle>
          <a:p>
            <a:r>
              <a:rPr lang="en-US" dirty="0"/>
              <a:t>WITH THANKS!</a:t>
            </a:r>
          </a:p>
        </p:txBody>
      </p:sp>
      <p:sp>
        <p:nvSpPr>
          <p:cNvPr id="2" name="Rectangle 1">
            <a:extLst>
              <a:ext uri="{FF2B5EF4-FFF2-40B4-BE49-F238E27FC236}">
                <a16:creationId xmlns:a16="http://schemas.microsoft.com/office/drawing/2014/main" id="{99608C20-5C2D-40A2-8658-B155F1E43472}"/>
              </a:ext>
            </a:extLst>
          </p:cNvPr>
          <p:cNvSpPr/>
          <p:nvPr userDrawn="1"/>
        </p:nvSpPr>
        <p:spPr>
          <a:xfrm>
            <a:off x="5740400" y="1858433"/>
            <a:ext cx="6451600" cy="314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371FE211-81A6-4339-A270-195BFB343F4C}"/>
              </a:ext>
            </a:extLst>
          </p:cNvPr>
          <p:cNvSpPr txBox="1"/>
          <p:nvPr userDrawn="1"/>
        </p:nvSpPr>
        <p:spPr>
          <a:xfrm>
            <a:off x="9529233" y="5558367"/>
            <a:ext cx="2662767" cy="923330"/>
          </a:xfrm>
          <a:prstGeom prst="rect">
            <a:avLst/>
          </a:prstGeom>
          <a:noFill/>
        </p:spPr>
        <p:txBody>
          <a:bodyPr wrap="square" rtlCol="0">
            <a:spAutoFit/>
          </a:bodyPr>
          <a:lstStyle/>
          <a:p>
            <a:r>
              <a:rPr lang="en-GB" dirty="0">
                <a:solidFill>
                  <a:schemeClr val="bg1"/>
                </a:solidFill>
                <a:latin typeface="Franklin Gothic Demi Cond" panose="020B0706030402020204" pitchFamily="34" charset="0"/>
              </a:rPr>
              <a:t>W – MMR-RESEARCH.COM</a:t>
            </a:r>
          </a:p>
          <a:p>
            <a:r>
              <a:rPr lang="en-GB" dirty="0">
                <a:solidFill>
                  <a:schemeClr val="bg1"/>
                </a:solidFill>
                <a:latin typeface="Franklin Gothic Demi Cond" panose="020B0706030402020204" pitchFamily="34" charset="0"/>
              </a:rPr>
              <a:t>I - @MMRRESEARCH</a:t>
            </a:r>
          </a:p>
          <a:p>
            <a:r>
              <a:rPr lang="en-GB" dirty="0">
                <a:solidFill>
                  <a:schemeClr val="bg1"/>
                </a:solidFill>
                <a:latin typeface="Franklin Gothic Demi Cond" panose="020B0706030402020204" pitchFamily="34" charset="0"/>
              </a:rPr>
              <a:t>T - @MMR_RESEARCH</a:t>
            </a:r>
            <a:endParaRPr lang="en-US" dirty="0">
              <a:solidFill>
                <a:schemeClr val="bg1"/>
              </a:solidFill>
              <a:latin typeface="Franklin Gothic Demi Cond" panose="020B0706030402020204" pitchFamily="34" charset="0"/>
            </a:endParaRPr>
          </a:p>
        </p:txBody>
      </p:sp>
      <p:pic>
        <p:nvPicPr>
          <p:cNvPr id="6" name="Picture 5">
            <a:extLst>
              <a:ext uri="{FF2B5EF4-FFF2-40B4-BE49-F238E27FC236}">
                <a16:creationId xmlns:a16="http://schemas.microsoft.com/office/drawing/2014/main" id="{E30C8EE6-FD44-492C-8699-CD16948F3C6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278283" y="5397501"/>
            <a:ext cx="1170516" cy="1170516"/>
          </a:xfrm>
          <a:prstGeom prst="rect">
            <a:avLst/>
          </a:prstGeom>
        </p:spPr>
      </p:pic>
      <p:grpSp>
        <p:nvGrpSpPr>
          <p:cNvPr id="10" name="Group 9">
            <a:extLst>
              <a:ext uri="{FF2B5EF4-FFF2-40B4-BE49-F238E27FC236}">
                <a16:creationId xmlns:a16="http://schemas.microsoft.com/office/drawing/2014/main" id="{7F40B4AF-AEBE-4C71-A871-1457B6241DE9}"/>
              </a:ext>
            </a:extLst>
          </p:cNvPr>
          <p:cNvGrpSpPr/>
          <p:nvPr userDrawn="1"/>
        </p:nvGrpSpPr>
        <p:grpSpPr>
          <a:xfrm>
            <a:off x="0" y="5909789"/>
            <a:ext cx="3455918" cy="548833"/>
            <a:chOff x="119304" y="171978"/>
            <a:chExt cx="3455918" cy="548833"/>
          </a:xfrm>
        </p:grpSpPr>
        <p:sp>
          <p:nvSpPr>
            <p:cNvPr id="11" name="Rectangle 10">
              <a:extLst>
                <a:ext uri="{FF2B5EF4-FFF2-40B4-BE49-F238E27FC236}">
                  <a16:creationId xmlns:a16="http://schemas.microsoft.com/office/drawing/2014/main" id="{96205631-DFFF-4F45-84D3-6D29147DF184}"/>
                </a:ext>
              </a:extLst>
            </p:cNvPr>
            <p:cNvSpPr/>
            <p:nvPr/>
          </p:nvSpPr>
          <p:spPr>
            <a:xfrm>
              <a:off x="119304" y="171978"/>
              <a:ext cx="3455918" cy="548833"/>
            </a:xfrm>
            <a:prstGeom prst="rect">
              <a:avLst/>
            </a:prstGeom>
            <a:solidFill>
              <a:schemeClr val="bg1"/>
            </a:solidFill>
            <a:ln>
              <a:noFill/>
            </a:ln>
            <a:effectLst>
              <a:outerShdw blurRad="63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extLst>
                <a:ext uri="{FF2B5EF4-FFF2-40B4-BE49-F238E27FC236}">
                  <a16:creationId xmlns:a16="http://schemas.microsoft.com/office/drawing/2014/main" id="{D64B2CD1-6CBD-43C5-B1C0-CDAFE74A8608}"/>
                </a:ext>
              </a:extLst>
            </p:cNvPr>
            <p:cNvSpPr/>
            <p:nvPr/>
          </p:nvSpPr>
          <p:spPr>
            <a:xfrm>
              <a:off x="187227" y="269439"/>
              <a:ext cx="2275887" cy="338554"/>
            </a:xfrm>
            <a:prstGeom prst="rect">
              <a:avLst/>
            </a:prstGeom>
          </p:spPr>
          <p:txBody>
            <a:bodyPr wrap="square">
              <a:spAutoFit/>
            </a:bodyPr>
            <a:lstStyle/>
            <a:p>
              <a:r>
                <a:rPr lang="en-GB" sz="800" i="1" dirty="0">
                  <a:solidFill>
                    <a:schemeClr val="accent1"/>
                  </a:solidFill>
                  <a:latin typeface="Trebuchet MS" pitchFamily="34" charset="0"/>
                </a:rPr>
                <a:t>MMR Research Worldwide has been assessed and certified as meeting the requirements of</a:t>
              </a:r>
              <a:r>
                <a:rPr lang="en-GB" sz="800" dirty="0">
                  <a:solidFill>
                    <a:schemeClr val="accent1"/>
                  </a:solidFill>
                  <a:latin typeface="Trebuchet MS" pitchFamily="34" charset="0"/>
                </a:rPr>
                <a:t> </a:t>
              </a:r>
            </a:p>
          </p:txBody>
        </p:sp>
        <p:pic>
          <p:nvPicPr>
            <p:cNvPr id="13" name="Picture 2">
              <a:extLst>
                <a:ext uri="{FF2B5EF4-FFF2-40B4-BE49-F238E27FC236}">
                  <a16:creationId xmlns:a16="http://schemas.microsoft.com/office/drawing/2014/main" id="{1DE617E3-D42E-4190-890A-951FF88F322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026236" y="232157"/>
              <a:ext cx="424360" cy="413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a:extLst>
                <a:ext uri="{FF2B5EF4-FFF2-40B4-BE49-F238E27FC236}">
                  <a16:creationId xmlns:a16="http://schemas.microsoft.com/office/drawing/2014/main" id="{11E00156-F4B8-4359-8BF8-2464FCE1A654}"/>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2485267" y="232157"/>
              <a:ext cx="421493" cy="413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8" name="Text Placeholder 17">
            <a:extLst>
              <a:ext uri="{FF2B5EF4-FFF2-40B4-BE49-F238E27FC236}">
                <a16:creationId xmlns:a16="http://schemas.microsoft.com/office/drawing/2014/main" id="{789EDB40-8973-4E78-8E0D-EC9020EA453E}"/>
              </a:ext>
            </a:extLst>
          </p:cNvPr>
          <p:cNvSpPr>
            <a:spLocks noGrp="1"/>
          </p:cNvSpPr>
          <p:nvPr>
            <p:ph type="body" sz="quarter" idx="10" hasCustomPrompt="1"/>
          </p:nvPr>
        </p:nvSpPr>
        <p:spPr>
          <a:xfrm>
            <a:off x="5740400" y="1368894"/>
            <a:ext cx="4722770" cy="484067"/>
          </a:xfrm>
          <a:prstGeom prst="rect">
            <a:avLst/>
          </a:prstGeom>
        </p:spPr>
        <p:txBody>
          <a:bodyPr/>
          <a:lstStyle>
            <a:lvl1pPr marL="0" indent="0">
              <a:buNone/>
              <a:defRPr sz="2400">
                <a:solidFill>
                  <a:schemeClr val="bg1"/>
                </a:solidFill>
                <a:latin typeface="Franklin Gothic Demi Cond" panose="020B0706030402020204" pitchFamily="34" charset="0"/>
              </a:defRPr>
            </a:lvl1pPr>
          </a:lstStyle>
          <a:p>
            <a:pPr lvl="0"/>
            <a:r>
              <a:rPr lang="en-GB" dirty="0"/>
              <a:t>INSERT TEAM MEMBER INFO BELOW:</a:t>
            </a:r>
            <a:endParaRPr lang="en-US" dirty="0"/>
          </a:p>
        </p:txBody>
      </p:sp>
      <p:sp>
        <p:nvSpPr>
          <p:cNvPr id="15" name="Picture Placeholder 4">
            <a:extLst>
              <a:ext uri="{FF2B5EF4-FFF2-40B4-BE49-F238E27FC236}">
                <a16:creationId xmlns:a16="http://schemas.microsoft.com/office/drawing/2014/main" id="{6C2E0307-2507-49E0-A3D5-3B93434DEEE7}"/>
              </a:ext>
            </a:extLst>
          </p:cNvPr>
          <p:cNvSpPr>
            <a:spLocks noGrp="1"/>
          </p:cNvSpPr>
          <p:nvPr>
            <p:ph type="pic" sz="quarter" idx="11"/>
          </p:nvPr>
        </p:nvSpPr>
        <p:spPr>
          <a:xfrm>
            <a:off x="6105321" y="2187312"/>
            <a:ext cx="1011238" cy="1011237"/>
          </a:xfrm>
          <a:prstGeom prst="rect">
            <a:avLst/>
          </a:prstGeom>
        </p:spPr>
        <p:txBody>
          <a:bodyPr/>
          <a:lstStyle>
            <a:lvl1pPr marL="0" indent="0">
              <a:buNone/>
              <a:defRPr sz="1600"/>
            </a:lvl1pPr>
          </a:lstStyle>
          <a:p>
            <a:endParaRPr lang="en-US" dirty="0"/>
          </a:p>
        </p:txBody>
      </p:sp>
      <p:sp>
        <p:nvSpPr>
          <p:cNvPr id="16" name="Picture Placeholder 4">
            <a:extLst>
              <a:ext uri="{FF2B5EF4-FFF2-40B4-BE49-F238E27FC236}">
                <a16:creationId xmlns:a16="http://schemas.microsoft.com/office/drawing/2014/main" id="{C506810F-3F0F-4752-8A49-674359FA80A5}"/>
              </a:ext>
            </a:extLst>
          </p:cNvPr>
          <p:cNvSpPr>
            <a:spLocks noGrp="1"/>
          </p:cNvSpPr>
          <p:nvPr>
            <p:ph type="pic" sz="quarter" idx="12"/>
          </p:nvPr>
        </p:nvSpPr>
        <p:spPr>
          <a:xfrm>
            <a:off x="6105321" y="3578126"/>
            <a:ext cx="1011238" cy="1011237"/>
          </a:xfrm>
          <a:prstGeom prst="rect">
            <a:avLst/>
          </a:prstGeom>
        </p:spPr>
        <p:txBody>
          <a:bodyPr/>
          <a:lstStyle>
            <a:lvl1pPr marL="0" indent="0">
              <a:buNone/>
              <a:defRPr sz="1600"/>
            </a:lvl1pPr>
          </a:lstStyle>
          <a:p>
            <a:endParaRPr lang="en-US" dirty="0"/>
          </a:p>
        </p:txBody>
      </p:sp>
      <p:sp>
        <p:nvSpPr>
          <p:cNvPr id="17" name="Content Placeholder 15">
            <a:extLst>
              <a:ext uri="{FF2B5EF4-FFF2-40B4-BE49-F238E27FC236}">
                <a16:creationId xmlns:a16="http://schemas.microsoft.com/office/drawing/2014/main" id="{9CBABABE-F0D6-444F-89CA-7604915081C1}"/>
              </a:ext>
            </a:extLst>
          </p:cNvPr>
          <p:cNvSpPr>
            <a:spLocks noGrp="1"/>
          </p:cNvSpPr>
          <p:nvPr>
            <p:ph sz="quarter" idx="13" hasCustomPrompt="1"/>
          </p:nvPr>
        </p:nvSpPr>
        <p:spPr>
          <a:xfrm>
            <a:off x="7305674" y="2187575"/>
            <a:ext cx="4101691" cy="1011238"/>
          </a:xfrm>
          <a:prstGeom prst="rect">
            <a:avLst/>
          </a:prstGeom>
        </p:spPr>
        <p:txBody>
          <a:bodyPr/>
          <a:lstStyle>
            <a:lvl1pPr marL="0" indent="0">
              <a:buNone/>
              <a:defRPr sz="2400">
                <a:solidFill>
                  <a:schemeClr val="accent1"/>
                </a:solidFill>
                <a:latin typeface="Franklin Gothic Demi Cond" panose="020B0706030402020204" pitchFamily="34" charset="0"/>
              </a:defRPr>
            </a:lvl1pPr>
            <a:lvl2pPr marL="457200" indent="0">
              <a:buNone/>
              <a:defRPr>
                <a:latin typeface="Franklin Gothic Demi Cond" panose="020B0706030402020204" pitchFamily="34" charset="0"/>
              </a:defRPr>
            </a:lvl2pPr>
            <a:lvl3pPr marL="914400" indent="0">
              <a:buNone/>
              <a:defRPr>
                <a:latin typeface="Franklin Gothic Demi Cond" panose="020B0706030402020204" pitchFamily="34" charset="0"/>
              </a:defRPr>
            </a:lvl3pPr>
            <a:lvl4pPr marL="1371600" indent="0">
              <a:buNone/>
              <a:defRPr>
                <a:latin typeface="Franklin Gothic Demi Cond" panose="020B0706030402020204" pitchFamily="34" charset="0"/>
              </a:defRPr>
            </a:lvl4pPr>
            <a:lvl5pPr marL="1828800" indent="0">
              <a:buNone/>
              <a:defRPr>
                <a:latin typeface="Franklin Gothic Demi Cond" panose="020B0706030402020204" pitchFamily="34" charset="0"/>
              </a:defRPr>
            </a:lvl5pPr>
          </a:lstStyle>
          <a:p>
            <a:pPr lvl="0"/>
            <a:r>
              <a:rPr lang="en-US" dirty="0"/>
              <a:t>EDIT MASTER TEXT STYLES</a:t>
            </a:r>
          </a:p>
        </p:txBody>
      </p:sp>
      <p:sp>
        <p:nvSpPr>
          <p:cNvPr id="19" name="Content Placeholder 15">
            <a:extLst>
              <a:ext uri="{FF2B5EF4-FFF2-40B4-BE49-F238E27FC236}">
                <a16:creationId xmlns:a16="http://schemas.microsoft.com/office/drawing/2014/main" id="{4D64DE6F-C0F1-4FFF-AA7B-3EF0DE1D053F}"/>
              </a:ext>
            </a:extLst>
          </p:cNvPr>
          <p:cNvSpPr>
            <a:spLocks noGrp="1"/>
          </p:cNvSpPr>
          <p:nvPr>
            <p:ph sz="quarter" idx="14" hasCustomPrompt="1"/>
          </p:nvPr>
        </p:nvSpPr>
        <p:spPr>
          <a:xfrm>
            <a:off x="7305674" y="3579556"/>
            <a:ext cx="4101691" cy="1011238"/>
          </a:xfrm>
          <a:prstGeom prst="rect">
            <a:avLst/>
          </a:prstGeom>
        </p:spPr>
        <p:txBody>
          <a:bodyPr/>
          <a:lstStyle>
            <a:lvl1pPr marL="0" indent="0">
              <a:buNone/>
              <a:defRPr sz="2400">
                <a:solidFill>
                  <a:schemeClr val="accent1"/>
                </a:solidFill>
                <a:latin typeface="Franklin Gothic Demi Cond" panose="020B0706030402020204" pitchFamily="34" charset="0"/>
              </a:defRPr>
            </a:lvl1pPr>
            <a:lvl2pPr marL="457200" indent="0">
              <a:buNone/>
              <a:defRPr>
                <a:latin typeface="Franklin Gothic Demi Cond" panose="020B0706030402020204" pitchFamily="34" charset="0"/>
              </a:defRPr>
            </a:lvl2pPr>
            <a:lvl3pPr marL="914400" indent="0">
              <a:buNone/>
              <a:defRPr>
                <a:latin typeface="Franklin Gothic Demi Cond" panose="020B0706030402020204" pitchFamily="34" charset="0"/>
              </a:defRPr>
            </a:lvl3pPr>
            <a:lvl4pPr marL="1371600" indent="0">
              <a:buNone/>
              <a:defRPr>
                <a:latin typeface="Franklin Gothic Demi Cond" panose="020B0706030402020204" pitchFamily="34" charset="0"/>
              </a:defRPr>
            </a:lvl4pPr>
            <a:lvl5pPr marL="1828800" indent="0">
              <a:buNone/>
              <a:defRPr>
                <a:latin typeface="Franklin Gothic Demi Cond" panose="020B0706030402020204" pitchFamily="34" charset="0"/>
              </a:defRPr>
            </a:lvl5pPr>
          </a:lstStyle>
          <a:p>
            <a:pPr lvl="0"/>
            <a:r>
              <a:rPr lang="en-US" dirty="0"/>
              <a:t>EDIT MASTER TEXT STYLES</a:t>
            </a:r>
          </a:p>
        </p:txBody>
      </p:sp>
    </p:spTree>
    <p:extLst>
      <p:ext uri="{BB962C8B-B14F-4D97-AF65-F5344CB8AC3E}">
        <p14:creationId xmlns:p14="http://schemas.microsoft.com/office/powerpoint/2010/main" val="4893778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YK EDITABLE">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29FEB90-2855-403E-8B40-792576132E1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02080" y="101669"/>
            <a:ext cx="1587840" cy="1587840"/>
          </a:xfrm>
          <a:prstGeom prst="rect">
            <a:avLst/>
          </a:prstGeom>
        </p:spPr>
      </p:pic>
      <p:sp>
        <p:nvSpPr>
          <p:cNvPr id="2" name="Rectangle 1">
            <a:extLst>
              <a:ext uri="{FF2B5EF4-FFF2-40B4-BE49-F238E27FC236}">
                <a16:creationId xmlns:a16="http://schemas.microsoft.com/office/drawing/2014/main" id="{99608C20-5C2D-40A2-8658-B155F1E43472}"/>
              </a:ext>
            </a:extLst>
          </p:cNvPr>
          <p:cNvSpPr/>
          <p:nvPr userDrawn="1"/>
        </p:nvSpPr>
        <p:spPr>
          <a:xfrm>
            <a:off x="0" y="1858433"/>
            <a:ext cx="12192000" cy="314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371FE211-81A6-4339-A270-195BFB343F4C}"/>
              </a:ext>
            </a:extLst>
          </p:cNvPr>
          <p:cNvSpPr txBox="1"/>
          <p:nvPr userDrawn="1"/>
        </p:nvSpPr>
        <p:spPr>
          <a:xfrm>
            <a:off x="9529233" y="5558367"/>
            <a:ext cx="2662767" cy="923330"/>
          </a:xfrm>
          <a:prstGeom prst="rect">
            <a:avLst/>
          </a:prstGeom>
          <a:noFill/>
        </p:spPr>
        <p:txBody>
          <a:bodyPr wrap="square" rtlCol="0">
            <a:spAutoFit/>
          </a:bodyPr>
          <a:lstStyle/>
          <a:p>
            <a:r>
              <a:rPr lang="en-GB" dirty="0">
                <a:solidFill>
                  <a:schemeClr val="bg1"/>
                </a:solidFill>
                <a:latin typeface="Franklin Gothic Demi Cond" panose="020B0706030402020204" pitchFamily="34" charset="0"/>
              </a:rPr>
              <a:t>W – MMR-RESEARCH.COM</a:t>
            </a:r>
          </a:p>
          <a:p>
            <a:r>
              <a:rPr lang="en-GB" dirty="0">
                <a:solidFill>
                  <a:schemeClr val="bg1"/>
                </a:solidFill>
                <a:latin typeface="Franklin Gothic Demi Cond" panose="020B0706030402020204" pitchFamily="34" charset="0"/>
              </a:rPr>
              <a:t>I - @MMRRESEARCH</a:t>
            </a:r>
          </a:p>
          <a:p>
            <a:r>
              <a:rPr lang="en-GB" dirty="0">
                <a:solidFill>
                  <a:schemeClr val="bg1"/>
                </a:solidFill>
                <a:latin typeface="Franklin Gothic Demi Cond" panose="020B0706030402020204" pitchFamily="34" charset="0"/>
              </a:rPr>
              <a:t>T - @MMR_RESEARCH</a:t>
            </a:r>
            <a:endParaRPr lang="en-US" dirty="0">
              <a:solidFill>
                <a:schemeClr val="bg1"/>
              </a:solidFill>
              <a:latin typeface="Franklin Gothic Demi Cond" panose="020B0706030402020204" pitchFamily="34" charset="0"/>
            </a:endParaRPr>
          </a:p>
        </p:txBody>
      </p:sp>
      <p:sp>
        <p:nvSpPr>
          <p:cNvPr id="4" name="TextBox 3">
            <a:extLst>
              <a:ext uri="{FF2B5EF4-FFF2-40B4-BE49-F238E27FC236}">
                <a16:creationId xmlns:a16="http://schemas.microsoft.com/office/drawing/2014/main" id="{0FEBDCF7-71AE-4D06-96DC-A16211F5B959}"/>
              </a:ext>
            </a:extLst>
          </p:cNvPr>
          <p:cNvSpPr txBox="1"/>
          <p:nvPr userDrawn="1"/>
        </p:nvSpPr>
        <p:spPr>
          <a:xfrm>
            <a:off x="4263348" y="1920240"/>
            <a:ext cx="3665304" cy="707886"/>
          </a:xfrm>
          <a:prstGeom prst="rect">
            <a:avLst/>
          </a:prstGeom>
          <a:noFill/>
        </p:spPr>
        <p:txBody>
          <a:bodyPr wrap="square" rtlCol="0">
            <a:spAutoFit/>
          </a:bodyPr>
          <a:lstStyle/>
          <a:p>
            <a:pPr algn="ctr"/>
            <a:r>
              <a:rPr lang="en-GB" sz="4000" dirty="0">
                <a:solidFill>
                  <a:schemeClr val="accent1"/>
                </a:solidFill>
                <a:latin typeface="Franklin Gothic Demi Cond" panose="020B0706030402020204" pitchFamily="34" charset="0"/>
              </a:rPr>
              <a:t>DID YOU KNOW?</a:t>
            </a:r>
            <a:endParaRPr lang="en-US" sz="4000" dirty="0">
              <a:solidFill>
                <a:schemeClr val="accent1"/>
              </a:solidFill>
              <a:latin typeface="Franklin Gothic Demi Cond" panose="020B0706030402020204" pitchFamily="34" charset="0"/>
            </a:endParaRPr>
          </a:p>
        </p:txBody>
      </p:sp>
      <p:sp>
        <p:nvSpPr>
          <p:cNvPr id="7" name="Text Placeholder 6">
            <a:extLst>
              <a:ext uri="{FF2B5EF4-FFF2-40B4-BE49-F238E27FC236}">
                <a16:creationId xmlns:a16="http://schemas.microsoft.com/office/drawing/2014/main" id="{C3F24BEA-DAAC-4E18-B136-E2B83A244AC2}"/>
              </a:ext>
            </a:extLst>
          </p:cNvPr>
          <p:cNvSpPr>
            <a:spLocks noGrp="1"/>
          </p:cNvSpPr>
          <p:nvPr>
            <p:ph type="body" sz="quarter" idx="10" hasCustomPrompt="1"/>
          </p:nvPr>
        </p:nvSpPr>
        <p:spPr>
          <a:xfrm>
            <a:off x="3119438" y="2641842"/>
            <a:ext cx="5953125" cy="2181225"/>
          </a:xfrm>
          <a:prstGeom prst="rect">
            <a:avLst/>
          </a:prstGeom>
        </p:spPr>
        <p:txBody>
          <a:bodyPr/>
          <a:lstStyle>
            <a:lvl1pPr marL="0" indent="0" algn="ctr">
              <a:buNone/>
              <a:defRPr sz="2400">
                <a:solidFill>
                  <a:schemeClr val="accent1"/>
                </a:solidFill>
                <a:latin typeface="+mj-lt"/>
              </a:defRPr>
            </a:lvl1pPr>
            <a:lvl2pPr marL="457200" indent="0" algn="ctr">
              <a:buNone/>
              <a:defRPr>
                <a:solidFill>
                  <a:schemeClr val="accent1"/>
                </a:solidFill>
              </a:defRPr>
            </a:lvl2pPr>
            <a:lvl3pPr marL="914400" indent="0" algn="ctr">
              <a:buNone/>
              <a:defRPr>
                <a:solidFill>
                  <a:schemeClr val="accent1"/>
                </a:solidFill>
              </a:defRPr>
            </a:lvl3pPr>
            <a:lvl4pPr marL="1371600" indent="0" algn="ctr">
              <a:buNone/>
              <a:defRPr>
                <a:solidFill>
                  <a:schemeClr val="accent1"/>
                </a:solidFill>
              </a:defRPr>
            </a:lvl4pPr>
            <a:lvl5pPr marL="1828800" indent="0" algn="ctr">
              <a:buNone/>
              <a:defRPr>
                <a:solidFill>
                  <a:schemeClr val="accent1"/>
                </a:solidFill>
              </a:defRPr>
            </a:lvl5pPr>
          </a:lstStyle>
          <a:p>
            <a:pPr lvl="0"/>
            <a:r>
              <a:rPr lang="en-US" dirty="0"/>
              <a:t>Insert your own ‘did you know’ fact here</a:t>
            </a:r>
          </a:p>
        </p:txBody>
      </p:sp>
    </p:spTree>
    <p:extLst>
      <p:ext uri="{BB962C8B-B14F-4D97-AF65-F5344CB8AC3E}">
        <p14:creationId xmlns:p14="http://schemas.microsoft.com/office/powerpoint/2010/main" val="272211294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YK SENSORY">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29FEB90-2855-403E-8B40-792576132E1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02080" y="101669"/>
            <a:ext cx="1587840" cy="1587840"/>
          </a:xfrm>
          <a:prstGeom prst="rect">
            <a:avLst/>
          </a:prstGeom>
        </p:spPr>
      </p:pic>
      <p:sp>
        <p:nvSpPr>
          <p:cNvPr id="2" name="Rectangle 1">
            <a:extLst>
              <a:ext uri="{FF2B5EF4-FFF2-40B4-BE49-F238E27FC236}">
                <a16:creationId xmlns:a16="http://schemas.microsoft.com/office/drawing/2014/main" id="{99608C20-5C2D-40A2-8658-B155F1E43472}"/>
              </a:ext>
            </a:extLst>
          </p:cNvPr>
          <p:cNvSpPr/>
          <p:nvPr userDrawn="1"/>
        </p:nvSpPr>
        <p:spPr>
          <a:xfrm>
            <a:off x="0" y="1858433"/>
            <a:ext cx="12192000" cy="314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371FE211-81A6-4339-A270-195BFB343F4C}"/>
              </a:ext>
            </a:extLst>
          </p:cNvPr>
          <p:cNvSpPr txBox="1"/>
          <p:nvPr userDrawn="1"/>
        </p:nvSpPr>
        <p:spPr>
          <a:xfrm>
            <a:off x="9529233" y="5558367"/>
            <a:ext cx="2662767" cy="923330"/>
          </a:xfrm>
          <a:prstGeom prst="rect">
            <a:avLst/>
          </a:prstGeom>
          <a:noFill/>
        </p:spPr>
        <p:txBody>
          <a:bodyPr wrap="square" rtlCol="0">
            <a:spAutoFit/>
          </a:bodyPr>
          <a:lstStyle/>
          <a:p>
            <a:r>
              <a:rPr lang="en-GB" dirty="0">
                <a:solidFill>
                  <a:schemeClr val="bg1"/>
                </a:solidFill>
                <a:latin typeface="Franklin Gothic Demi Cond" panose="020B0706030402020204" pitchFamily="34" charset="0"/>
              </a:rPr>
              <a:t>W – MMR-RESEARCH.COM</a:t>
            </a:r>
          </a:p>
          <a:p>
            <a:r>
              <a:rPr lang="en-GB" dirty="0">
                <a:solidFill>
                  <a:schemeClr val="bg1"/>
                </a:solidFill>
                <a:latin typeface="Franklin Gothic Demi Cond" panose="020B0706030402020204" pitchFamily="34" charset="0"/>
              </a:rPr>
              <a:t>I - @MMRRESEARCH</a:t>
            </a:r>
          </a:p>
          <a:p>
            <a:r>
              <a:rPr lang="en-GB" dirty="0">
                <a:solidFill>
                  <a:schemeClr val="bg1"/>
                </a:solidFill>
                <a:latin typeface="Franklin Gothic Demi Cond" panose="020B0706030402020204" pitchFamily="34" charset="0"/>
              </a:rPr>
              <a:t>T - @MMR_RESEARCH</a:t>
            </a:r>
            <a:endParaRPr lang="en-US" dirty="0">
              <a:solidFill>
                <a:schemeClr val="bg1"/>
              </a:solidFill>
              <a:latin typeface="Franklin Gothic Demi Cond" panose="020B0706030402020204" pitchFamily="34" charset="0"/>
            </a:endParaRPr>
          </a:p>
        </p:txBody>
      </p:sp>
      <p:sp>
        <p:nvSpPr>
          <p:cNvPr id="4" name="TextBox 3">
            <a:extLst>
              <a:ext uri="{FF2B5EF4-FFF2-40B4-BE49-F238E27FC236}">
                <a16:creationId xmlns:a16="http://schemas.microsoft.com/office/drawing/2014/main" id="{0FEBDCF7-71AE-4D06-96DC-A16211F5B959}"/>
              </a:ext>
            </a:extLst>
          </p:cNvPr>
          <p:cNvSpPr txBox="1"/>
          <p:nvPr userDrawn="1"/>
        </p:nvSpPr>
        <p:spPr>
          <a:xfrm>
            <a:off x="936794" y="2194560"/>
            <a:ext cx="3665304" cy="707886"/>
          </a:xfrm>
          <a:prstGeom prst="rect">
            <a:avLst/>
          </a:prstGeom>
          <a:noFill/>
        </p:spPr>
        <p:txBody>
          <a:bodyPr wrap="square" rtlCol="0">
            <a:spAutoFit/>
          </a:bodyPr>
          <a:lstStyle/>
          <a:p>
            <a:pPr algn="l"/>
            <a:r>
              <a:rPr lang="en-GB" sz="4000" dirty="0">
                <a:solidFill>
                  <a:schemeClr val="accent1"/>
                </a:solidFill>
                <a:latin typeface="Franklin Gothic Demi Cond" panose="020B0706030402020204" pitchFamily="34" charset="0"/>
              </a:rPr>
              <a:t>DID YOU KNOW?</a:t>
            </a:r>
            <a:endParaRPr lang="en-US" sz="4000" dirty="0">
              <a:solidFill>
                <a:schemeClr val="accent1"/>
              </a:solidFill>
              <a:latin typeface="Franklin Gothic Demi Cond" panose="020B0706030402020204" pitchFamily="34" charset="0"/>
            </a:endParaRPr>
          </a:p>
        </p:txBody>
      </p:sp>
      <p:sp>
        <p:nvSpPr>
          <p:cNvPr id="5" name="TextBox 4">
            <a:extLst>
              <a:ext uri="{FF2B5EF4-FFF2-40B4-BE49-F238E27FC236}">
                <a16:creationId xmlns:a16="http://schemas.microsoft.com/office/drawing/2014/main" id="{1C0B5AFC-54B3-4E0D-9B1C-1580E6FADF8C}"/>
              </a:ext>
            </a:extLst>
          </p:cNvPr>
          <p:cNvSpPr txBox="1"/>
          <p:nvPr userDrawn="1"/>
        </p:nvSpPr>
        <p:spPr>
          <a:xfrm>
            <a:off x="936794" y="3313926"/>
            <a:ext cx="5953125" cy="1200329"/>
          </a:xfrm>
          <a:prstGeom prst="rect">
            <a:avLst/>
          </a:prstGeom>
          <a:noFill/>
        </p:spPr>
        <p:txBody>
          <a:bodyPr wrap="square" rtlCol="0">
            <a:spAutoFit/>
          </a:bodyPr>
          <a:lstStyle/>
          <a:p>
            <a:pPr algn="l"/>
            <a:r>
              <a:rPr lang="en-GB" sz="2400" dirty="0">
                <a:solidFill>
                  <a:schemeClr val="accent1"/>
                </a:solidFill>
              </a:rPr>
              <a:t>We have expert sensory panels in 4 key locations across the globe – Reading, Shanghai, Singapore &amp; New York</a:t>
            </a:r>
            <a:endParaRPr lang="en-US" sz="2400" dirty="0">
              <a:solidFill>
                <a:schemeClr val="accent1"/>
              </a:solidFill>
            </a:endParaRPr>
          </a:p>
        </p:txBody>
      </p:sp>
      <p:pic>
        <p:nvPicPr>
          <p:cNvPr id="9" name="Picture 8">
            <a:extLst>
              <a:ext uri="{FF2B5EF4-FFF2-40B4-BE49-F238E27FC236}">
                <a16:creationId xmlns:a16="http://schemas.microsoft.com/office/drawing/2014/main" id="{AC7409B0-D93F-42D3-A003-80FF98BE26C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9286" t="15400" r="4800" b="9531"/>
          <a:stretch/>
        </p:blipFill>
        <p:spPr>
          <a:xfrm>
            <a:off x="6889919" y="1956816"/>
            <a:ext cx="4768681" cy="2944368"/>
          </a:xfrm>
          <a:prstGeom prst="rect">
            <a:avLst/>
          </a:prstGeom>
        </p:spPr>
      </p:pic>
    </p:spTree>
    <p:extLst>
      <p:ext uri="{BB962C8B-B14F-4D97-AF65-F5344CB8AC3E}">
        <p14:creationId xmlns:p14="http://schemas.microsoft.com/office/powerpoint/2010/main" val="276784206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YK GLOBAL">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29FEB90-2855-403E-8B40-792576132E1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02079" y="101669"/>
            <a:ext cx="1587840" cy="1587840"/>
          </a:xfrm>
          <a:prstGeom prst="rect">
            <a:avLst/>
          </a:prstGeom>
        </p:spPr>
      </p:pic>
      <p:sp>
        <p:nvSpPr>
          <p:cNvPr id="2" name="Rectangle 1">
            <a:extLst>
              <a:ext uri="{FF2B5EF4-FFF2-40B4-BE49-F238E27FC236}">
                <a16:creationId xmlns:a16="http://schemas.microsoft.com/office/drawing/2014/main" id="{99608C20-5C2D-40A2-8658-B155F1E43472}"/>
              </a:ext>
            </a:extLst>
          </p:cNvPr>
          <p:cNvSpPr/>
          <p:nvPr userDrawn="1"/>
        </p:nvSpPr>
        <p:spPr>
          <a:xfrm>
            <a:off x="0" y="1858433"/>
            <a:ext cx="12192000" cy="314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371FE211-81A6-4339-A270-195BFB343F4C}"/>
              </a:ext>
            </a:extLst>
          </p:cNvPr>
          <p:cNvSpPr txBox="1"/>
          <p:nvPr userDrawn="1"/>
        </p:nvSpPr>
        <p:spPr>
          <a:xfrm>
            <a:off x="9529233" y="5558367"/>
            <a:ext cx="2662767" cy="923330"/>
          </a:xfrm>
          <a:prstGeom prst="rect">
            <a:avLst/>
          </a:prstGeom>
          <a:noFill/>
        </p:spPr>
        <p:txBody>
          <a:bodyPr wrap="square" rtlCol="0">
            <a:spAutoFit/>
          </a:bodyPr>
          <a:lstStyle/>
          <a:p>
            <a:r>
              <a:rPr lang="en-GB" dirty="0">
                <a:solidFill>
                  <a:schemeClr val="bg1"/>
                </a:solidFill>
                <a:latin typeface="Franklin Gothic Demi Cond" panose="020B0706030402020204" pitchFamily="34" charset="0"/>
              </a:rPr>
              <a:t>W – MMR-RESEARCH.COM</a:t>
            </a:r>
          </a:p>
          <a:p>
            <a:r>
              <a:rPr lang="en-GB" dirty="0">
                <a:solidFill>
                  <a:schemeClr val="bg1"/>
                </a:solidFill>
                <a:latin typeface="Franklin Gothic Demi Cond" panose="020B0706030402020204" pitchFamily="34" charset="0"/>
              </a:rPr>
              <a:t>I - @MMRRESEARCH</a:t>
            </a:r>
          </a:p>
          <a:p>
            <a:r>
              <a:rPr lang="en-GB" dirty="0">
                <a:solidFill>
                  <a:schemeClr val="bg1"/>
                </a:solidFill>
                <a:latin typeface="Franklin Gothic Demi Cond" panose="020B0706030402020204" pitchFamily="34" charset="0"/>
              </a:rPr>
              <a:t>T - @MMR_RESEARCH</a:t>
            </a:r>
            <a:endParaRPr lang="en-US" dirty="0">
              <a:solidFill>
                <a:schemeClr val="bg1"/>
              </a:solidFill>
              <a:latin typeface="Franklin Gothic Demi Cond" panose="020B0706030402020204" pitchFamily="34" charset="0"/>
            </a:endParaRPr>
          </a:p>
        </p:txBody>
      </p:sp>
      <p:sp>
        <p:nvSpPr>
          <p:cNvPr id="4" name="TextBox 3">
            <a:extLst>
              <a:ext uri="{FF2B5EF4-FFF2-40B4-BE49-F238E27FC236}">
                <a16:creationId xmlns:a16="http://schemas.microsoft.com/office/drawing/2014/main" id="{0FEBDCF7-71AE-4D06-96DC-A16211F5B959}"/>
              </a:ext>
            </a:extLst>
          </p:cNvPr>
          <p:cNvSpPr txBox="1"/>
          <p:nvPr userDrawn="1"/>
        </p:nvSpPr>
        <p:spPr>
          <a:xfrm>
            <a:off x="936794" y="2194560"/>
            <a:ext cx="3665304" cy="707886"/>
          </a:xfrm>
          <a:prstGeom prst="rect">
            <a:avLst/>
          </a:prstGeom>
          <a:noFill/>
        </p:spPr>
        <p:txBody>
          <a:bodyPr wrap="square" rtlCol="0">
            <a:spAutoFit/>
          </a:bodyPr>
          <a:lstStyle/>
          <a:p>
            <a:pPr algn="l"/>
            <a:r>
              <a:rPr lang="en-GB" sz="4000" dirty="0">
                <a:solidFill>
                  <a:schemeClr val="accent1"/>
                </a:solidFill>
                <a:latin typeface="Franklin Gothic Demi Cond" panose="020B0706030402020204" pitchFamily="34" charset="0"/>
              </a:rPr>
              <a:t>DID YOU KNOW?</a:t>
            </a:r>
            <a:endParaRPr lang="en-US" sz="4000" dirty="0">
              <a:solidFill>
                <a:schemeClr val="accent1"/>
              </a:solidFill>
              <a:latin typeface="Franklin Gothic Demi Cond" panose="020B0706030402020204" pitchFamily="34" charset="0"/>
            </a:endParaRPr>
          </a:p>
        </p:txBody>
      </p:sp>
      <p:sp>
        <p:nvSpPr>
          <p:cNvPr id="5" name="TextBox 4">
            <a:extLst>
              <a:ext uri="{FF2B5EF4-FFF2-40B4-BE49-F238E27FC236}">
                <a16:creationId xmlns:a16="http://schemas.microsoft.com/office/drawing/2014/main" id="{1C0B5AFC-54B3-4E0D-9B1C-1580E6FADF8C}"/>
              </a:ext>
            </a:extLst>
          </p:cNvPr>
          <p:cNvSpPr txBox="1"/>
          <p:nvPr userDrawn="1"/>
        </p:nvSpPr>
        <p:spPr>
          <a:xfrm>
            <a:off x="936794" y="3313926"/>
            <a:ext cx="5953125" cy="830997"/>
          </a:xfrm>
          <a:prstGeom prst="rect">
            <a:avLst/>
          </a:prstGeom>
          <a:noFill/>
        </p:spPr>
        <p:txBody>
          <a:bodyPr wrap="square" rtlCol="0">
            <a:spAutoFit/>
          </a:bodyPr>
          <a:lstStyle/>
          <a:p>
            <a:pPr marL="0" indent="0">
              <a:buNone/>
            </a:pPr>
            <a:r>
              <a:rPr lang="en-GB" sz="2400" dirty="0">
                <a:solidFill>
                  <a:schemeClr val="accent1"/>
                </a:solidFill>
                <a:latin typeface="Trebuchet MS" panose="020B0603020202020204" pitchFamily="34" charset="0"/>
              </a:rPr>
              <a:t>Last year we conducted research in over 50 countries, across all 7 continents!</a:t>
            </a:r>
          </a:p>
        </p:txBody>
      </p:sp>
      <p:pic>
        <p:nvPicPr>
          <p:cNvPr id="9" name="Picture 8">
            <a:extLst>
              <a:ext uri="{FF2B5EF4-FFF2-40B4-BE49-F238E27FC236}">
                <a16:creationId xmlns:a16="http://schemas.microsoft.com/office/drawing/2014/main" id="{AC7409B0-D93F-42D3-A003-80FF98BE26C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9286" t="15400" r="4800" b="9531"/>
          <a:stretch/>
        </p:blipFill>
        <p:spPr>
          <a:xfrm>
            <a:off x="6889919" y="1956816"/>
            <a:ext cx="4768681" cy="2944368"/>
          </a:xfrm>
          <a:prstGeom prst="rect">
            <a:avLst/>
          </a:prstGeom>
        </p:spPr>
      </p:pic>
    </p:spTree>
    <p:extLst>
      <p:ext uri="{BB962C8B-B14F-4D97-AF65-F5344CB8AC3E}">
        <p14:creationId xmlns:p14="http://schemas.microsoft.com/office/powerpoint/2010/main" val="15353918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YK EXPRESS">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29FEB90-2855-403E-8B40-792576132E1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02079" y="101669"/>
            <a:ext cx="1587840" cy="1587840"/>
          </a:xfrm>
          <a:prstGeom prst="rect">
            <a:avLst/>
          </a:prstGeom>
        </p:spPr>
      </p:pic>
      <p:sp>
        <p:nvSpPr>
          <p:cNvPr id="2" name="Rectangle 1">
            <a:extLst>
              <a:ext uri="{FF2B5EF4-FFF2-40B4-BE49-F238E27FC236}">
                <a16:creationId xmlns:a16="http://schemas.microsoft.com/office/drawing/2014/main" id="{99608C20-5C2D-40A2-8658-B155F1E43472}"/>
              </a:ext>
            </a:extLst>
          </p:cNvPr>
          <p:cNvSpPr/>
          <p:nvPr userDrawn="1"/>
        </p:nvSpPr>
        <p:spPr>
          <a:xfrm>
            <a:off x="0" y="1858433"/>
            <a:ext cx="12192000" cy="314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371FE211-81A6-4339-A270-195BFB343F4C}"/>
              </a:ext>
            </a:extLst>
          </p:cNvPr>
          <p:cNvSpPr txBox="1"/>
          <p:nvPr userDrawn="1"/>
        </p:nvSpPr>
        <p:spPr>
          <a:xfrm>
            <a:off x="9529233" y="5558367"/>
            <a:ext cx="2662767" cy="923330"/>
          </a:xfrm>
          <a:prstGeom prst="rect">
            <a:avLst/>
          </a:prstGeom>
          <a:noFill/>
        </p:spPr>
        <p:txBody>
          <a:bodyPr wrap="square" rtlCol="0">
            <a:spAutoFit/>
          </a:bodyPr>
          <a:lstStyle/>
          <a:p>
            <a:r>
              <a:rPr lang="en-GB" dirty="0">
                <a:solidFill>
                  <a:schemeClr val="bg1"/>
                </a:solidFill>
                <a:latin typeface="Franklin Gothic Demi Cond" panose="020B0706030402020204" pitchFamily="34" charset="0"/>
              </a:rPr>
              <a:t>W – MMR-RESEARCH.COM</a:t>
            </a:r>
          </a:p>
          <a:p>
            <a:r>
              <a:rPr lang="en-GB" dirty="0">
                <a:solidFill>
                  <a:schemeClr val="bg1"/>
                </a:solidFill>
                <a:latin typeface="Franklin Gothic Demi Cond" panose="020B0706030402020204" pitchFamily="34" charset="0"/>
              </a:rPr>
              <a:t>I - @MMRRESEARCH</a:t>
            </a:r>
          </a:p>
          <a:p>
            <a:r>
              <a:rPr lang="en-GB" dirty="0">
                <a:solidFill>
                  <a:schemeClr val="bg1"/>
                </a:solidFill>
                <a:latin typeface="Franklin Gothic Demi Cond" panose="020B0706030402020204" pitchFamily="34" charset="0"/>
              </a:rPr>
              <a:t>T - @MMR_RESEARCH</a:t>
            </a:r>
            <a:endParaRPr lang="en-US" dirty="0">
              <a:solidFill>
                <a:schemeClr val="bg1"/>
              </a:solidFill>
              <a:latin typeface="Franklin Gothic Demi Cond" panose="020B0706030402020204" pitchFamily="34" charset="0"/>
            </a:endParaRPr>
          </a:p>
        </p:txBody>
      </p:sp>
      <p:sp>
        <p:nvSpPr>
          <p:cNvPr id="4" name="TextBox 3">
            <a:extLst>
              <a:ext uri="{FF2B5EF4-FFF2-40B4-BE49-F238E27FC236}">
                <a16:creationId xmlns:a16="http://schemas.microsoft.com/office/drawing/2014/main" id="{0FEBDCF7-71AE-4D06-96DC-A16211F5B959}"/>
              </a:ext>
            </a:extLst>
          </p:cNvPr>
          <p:cNvSpPr txBox="1"/>
          <p:nvPr userDrawn="1"/>
        </p:nvSpPr>
        <p:spPr>
          <a:xfrm>
            <a:off x="936794" y="2194560"/>
            <a:ext cx="3665304" cy="707886"/>
          </a:xfrm>
          <a:prstGeom prst="rect">
            <a:avLst/>
          </a:prstGeom>
          <a:noFill/>
        </p:spPr>
        <p:txBody>
          <a:bodyPr wrap="square" rtlCol="0">
            <a:spAutoFit/>
          </a:bodyPr>
          <a:lstStyle/>
          <a:p>
            <a:pPr algn="l"/>
            <a:r>
              <a:rPr lang="en-GB" sz="4000" dirty="0">
                <a:solidFill>
                  <a:schemeClr val="accent1"/>
                </a:solidFill>
                <a:latin typeface="Franklin Gothic Demi Cond" panose="020B0706030402020204" pitchFamily="34" charset="0"/>
              </a:rPr>
              <a:t>DID YOU KNOW?</a:t>
            </a:r>
            <a:endParaRPr lang="en-US" sz="4000" dirty="0">
              <a:solidFill>
                <a:schemeClr val="accent1"/>
              </a:solidFill>
              <a:latin typeface="Franklin Gothic Demi Cond" panose="020B0706030402020204" pitchFamily="34" charset="0"/>
            </a:endParaRPr>
          </a:p>
        </p:txBody>
      </p:sp>
      <p:sp>
        <p:nvSpPr>
          <p:cNvPr id="5" name="TextBox 4">
            <a:extLst>
              <a:ext uri="{FF2B5EF4-FFF2-40B4-BE49-F238E27FC236}">
                <a16:creationId xmlns:a16="http://schemas.microsoft.com/office/drawing/2014/main" id="{1C0B5AFC-54B3-4E0D-9B1C-1580E6FADF8C}"/>
              </a:ext>
            </a:extLst>
          </p:cNvPr>
          <p:cNvSpPr txBox="1"/>
          <p:nvPr userDrawn="1"/>
        </p:nvSpPr>
        <p:spPr>
          <a:xfrm>
            <a:off x="936795" y="3313926"/>
            <a:ext cx="5285784" cy="1200329"/>
          </a:xfrm>
          <a:prstGeom prst="rect">
            <a:avLst/>
          </a:prstGeom>
          <a:noFill/>
        </p:spPr>
        <p:txBody>
          <a:bodyPr wrap="square" rtlCol="0">
            <a:spAutoFit/>
          </a:bodyPr>
          <a:lstStyle/>
          <a:p>
            <a:pPr marL="0" indent="0">
              <a:buNone/>
            </a:pPr>
            <a:r>
              <a:rPr lang="en-GB" sz="2400" dirty="0">
                <a:solidFill>
                  <a:schemeClr val="accent1"/>
                </a:solidFill>
                <a:latin typeface="Trebuchet MS" panose="020B0603020202020204" pitchFamily="34" charset="0"/>
              </a:rPr>
              <a:t>We have a suite of flexible, agile tools that can be tailored to tackle your innovation objectives…</a:t>
            </a:r>
          </a:p>
        </p:txBody>
      </p:sp>
      <p:pic>
        <p:nvPicPr>
          <p:cNvPr id="7" name="Picture 6">
            <a:extLst>
              <a:ext uri="{FF2B5EF4-FFF2-40B4-BE49-F238E27FC236}">
                <a16:creationId xmlns:a16="http://schemas.microsoft.com/office/drawing/2014/main" id="{AB8B8A8C-6EA0-4E2D-8B31-347ECCFC579B}"/>
              </a:ext>
            </a:extLst>
          </p:cNvPr>
          <p:cNvPicPr>
            <a:picLocks noChangeAspect="1"/>
          </p:cNvPicPr>
          <p:nvPr userDrawn="1"/>
        </p:nvPicPr>
        <p:blipFill>
          <a:blip r:embed="rId3"/>
          <a:srcRect/>
          <a:stretch/>
        </p:blipFill>
        <p:spPr>
          <a:xfrm>
            <a:off x="6577247" y="2957469"/>
            <a:ext cx="4677958" cy="943061"/>
          </a:xfrm>
          <a:prstGeom prst="rect">
            <a:avLst/>
          </a:prstGeom>
        </p:spPr>
      </p:pic>
    </p:spTree>
    <p:extLst>
      <p:ext uri="{BB962C8B-B14F-4D97-AF65-F5344CB8AC3E}">
        <p14:creationId xmlns:p14="http://schemas.microsoft.com/office/powerpoint/2010/main" val="10345247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YK MMR ACADEMY">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29FEB90-2855-403E-8B40-792576132E1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02079" y="101669"/>
            <a:ext cx="1587840" cy="1587840"/>
          </a:xfrm>
          <a:prstGeom prst="rect">
            <a:avLst/>
          </a:prstGeom>
        </p:spPr>
      </p:pic>
      <p:sp>
        <p:nvSpPr>
          <p:cNvPr id="2" name="Rectangle 1">
            <a:extLst>
              <a:ext uri="{FF2B5EF4-FFF2-40B4-BE49-F238E27FC236}">
                <a16:creationId xmlns:a16="http://schemas.microsoft.com/office/drawing/2014/main" id="{99608C20-5C2D-40A2-8658-B155F1E43472}"/>
              </a:ext>
            </a:extLst>
          </p:cNvPr>
          <p:cNvSpPr/>
          <p:nvPr userDrawn="1"/>
        </p:nvSpPr>
        <p:spPr>
          <a:xfrm>
            <a:off x="0" y="1858433"/>
            <a:ext cx="12192000" cy="314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371FE211-81A6-4339-A270-195BFB343F4C}"/>
              </a:ext>
            </a:extLst>
          </p:cNvPr>
          <p:cNvSpPr txBox="1"/>
          <p:nvPr userDrawn="1"/>
        </p:nvSpPr>
        <p:spPr>
          <a:xfrm>
            <a:off x="9529233" y="5558367"/>
            <a:ext cx="2662767" cy="923330"/>
          </a:xfrm>
          <a:prstGeom prst="rect">
            <a:avLst/>
          </a:prstGeom>
          <a:noFill/>
        </p:spPr>
        <p:txBody>
          <a:bodyPr wrap="square" rtlCol="0">
            <a:spAutoFit/>
          </a:bodyPr>
          <a:lstStyle/>
          <a:p>
            <a:r>
              <a:rPr lang="en-GB" dirty="0">
                <a:solidFill>
                  <a:schemeClr val="bg1"/>
                </a:solidFill>
                <a:latin typeface="Franklin Gothic Demi Cond" panose="020B0706030402020204" pitchFamily="34" charset="0"/>
              </a:rPr>
              <a:t>W – MMR-RESEARCH.COM</a:t>
            </a:r>
          </a:p>
          <a:p>
            <a:r>
              <a:rPr lang="en-GB" dirty="0">
                <a:solidFill>
                  <a:schemeClr val="bg1"/>
                </a:solidFill>
                <a:latin typeface="Franklin Gothic Demi Cond" panose="020B0706030402020204" pitchFamily="34" charset="0"/>
              </a:rPr>
              <a:t>I - @MMRRESEARCH</a:t>
            </a:r>
          </a:p>
          <a:p>
            <a:r>
              <a:rPr lang="en-GB" dirty="0">
                <a:solidFill>
                  <a:schemeClr val="bg1"/>
                </a:solidFill>
                <a:latin typeface="Franklin Gothic Demi Cond" panose="020B0706030402020204" pitchFamily="34" charset="0"/>
              </a:rPr>
              <a:t>T - @MMR_RESEARCH</a:t>
            </a:r>
            <a:endParaRPr lang="en-US" dirty="0">
              <a:solidFill>
                <a:schemeClr val="bg1"/>
              </a:solidFill>
              <a:latin typeface="Franklin Gothic Demi Cond" panose="020B0706030402020204" pitchFamily="34" charset="0"/>
            </a:endParaRPr>
          </a:p>
        </p:txBody>
      </p:sp>
      <p:sp>
        <p:nvSpPr>
          <p:cNvPr id="4" name="TextBox 3">
            <a:extLst>
              <a:ext uri="{FF2B5EF4-FFF2-40B4-BE49-F238E27FC236}">
                <a16:creationId xmlns:a16="http://schemas.microsoft.com/office/drawing/2014/main" id="{0FEBDCF7-71AE-4D06-96DC-A16211F5B959}"/>
              </a:ext>
            </a:extLst>
          </p:cNvPr>
          <p:cNvSpPr txBox="1"/>
          <p:nvPr userDrawn="1"/>
        </p:nvSpPr>
        <p:spPr>
          <a:xfrm>
            <a:off x="936794" y="2194560"/>
            <a:ext cx="3665304" cy="707886"/>
          </a:xfrm>
          <a:prstGeom prst="rect">
            <a:avLst/>
          </a:prstGeom>
          <a:noFill/>
        </p:spPr>
        <p:txBody>
          <a:bodyPr wrap="square" rtlCol="0">
            <a:spAutoFit/>
          </a:bodyPr>
          <a:lstStyle/>
          <a:p>
            <a:pPr algn="l"/>
            <a:r>
              <a:rPr lang="en-GB" sz="4000" dirty="0">
                <a:solidFill>
                  <a:schemeClr val="accent1"/>
                </a:solidFill>
                <a:latin typeface="Franklin Gothic Demi Cond" panose="020B0706030402020204" pitchFamily="34" charset="0"/>
              </a:rPr>
              <a:t>DID YOU KNOW?</a:t>
            </a:r>
            <a:endParaRPr lang="en-US" sz="4000" dirty="0">
              <a:solidFill>
                <a:schemeClr val="accent1"/>
              </a:solidFill>
              <a:latin typeface="Franklin Gothic Demi Cond" panose="020B0706030402020204" pitchFamily="34" charset="0"/>
            </a:endParaRPr>
          </a:p>
        </p:txBody>
      </p:sp>
      <p:sp>
        <p:nvSpPr>
          <p:cNvPr id="5" name="TextBox 4">
            <a:extLst>
              <a:ext uri="{FF2B5EF4-FFF2-40B4-BE49-F238E27FC236}">
                <a16:creationId xmlns:a16="http://schemas.microsoft.com/office/drawing/2014/main" id="{1C0B5AFC-54B3-4E0D-9B1C-1580E6FADF8C}"/>
              </a:ext>
            </a:extLst>
          </p:cNvPr>
          <p:cNvSpPr txBox="1"/>
          <p:nvPr userDrawn="1"/>
        </p:nvSpPr>
        <p:spPr>
          <a:xfrm>
            <a:off x="936795" y="3115527"/>
            <a:ext cx="5953124" cy="1569660"/>
          </a:xfrm>
          <a:prstGeom prst="rect">
            <a:avLst/>
          </a:prstGeom>
          <a:noFill/>
        </p:spPr>
        <p:txBody>
          <a:bodyPr wrap="square" rtlCol="0">
            <a:spAutoFit/>
          </a:bodyPr>
          <a:lstStyle/>
          <a:p>
            <a:pPr marL="0" indent="0">
              <a:buNone/>
            </a:pPr>
            <a:r>
              <a:rPr lang="en-GB" sz="2400" dirty="0">
                <a:solidFill>
                  <a:schemeClr val="accent1"/>
                </a:solidFill>
                <a:latin typeface="Trebuchet MS" panose="020B0603020202020204" pitchFamily="34" charset="0"/>
              </a:rPr>
              <a:t>We run complimentary workshops throughout the year to share our knowledge and discuss your research challenges. We’d love for you to join us!</a:t>
            </a:r>
          </a:p>
        </p:txBody>
      </p:sp>
      <p:pic>
        <p:nvPicPr>
          <p:cNvPr id="7" name="Picture 6">
            <a:extLst>
              <a:ext uri="{FF2B5EF4-FFF2-40B4-BE49-F238E27FC236}">
                <a16:creationId xmlns:a16="http://schemas.microsoft.com/office/drawing/2014/main" id="{AB8B8A8C-6EA0-4E2D-8B31-347ECCFC579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56249" y="2988492"/>
            <a:ext cx="5302081" cy="1052280"/>
          </a:xfrm>
          <a:prstGeom prst="rect">
            <a:avLst/>
          </a:prstGeom>
        </p:spPr>
      </p:pic>
    </p:spTree>
    <p:extLst>
      <p:ext uri="{BB962C8B-B14F-4D97-AF65-F5344CB8AC3E}">
        <p14:creationId xmlns:p14="http://schemas.microsoft.com/office/powerpoint/2010/main" val="307758171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YK SENSORY QUAL">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29FEB90-2855-403E-8B40-792576132E1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02079" y="101669"/>
            <a:ext cx="1587840" cy="1587840"/>
          </a:xfrm>
          <a:prstGeom prst="rect">
            <a:avLst/>
          </a:prstGeom>
        </p:spPr>
      </p:pic>
      <p:sp>
        <p:nvSpPr>
          <p:cNvPr id="2" name="Rectangle 1">
            <a:extLst>
              <a:ext uri="{FF2B5EF4-FFF2-40B4-BE49-F238E27FC236}">
                <a16:creationId xmlns:a16="http://schemas.microsoft.com/office/drawing/2014/main" id="{99608C20-5C2D-40A2-8658-B155F1E43472}"/>
              </a:ext>
            </a:extLst>
          </p:cNvPr>
          <p:cNvSpPr/>
          <p:nvPr userDrawn="1"/>
        </p:nvSpPr>
        <p:spPr>
          <a:xfrm>
            <a:off x="0" y="1858433"/>
            <a:ext cx="12192000" cy="314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371FE211-81A6-4339-A270-195BFB343F4C}"/>
              </a:ext>
            </a:extLst>
          </p:cNvPr>
          <p:cNvSpPr txBox="1"/>
          <p:nvPr userDrawn="1"/>
        </p:nvSpPr>
        <p:spPr>
          <a:xfrm>
            <a:off x="9529233" y="5558367"/>
            <a:ext cx="2662767" cy="923330"/>
          </a:xfrm>
          <a:prstGeom prst="rect">
            <a:avLst/>
          </a:prstGeom>
          <a:noFill/>
        </p:spPr>
        <p:txBody>
          <a:bodyPr wrap="square" rtlCol="0">
            <a:spAutoFit/>
          </a:bodyPr>
          <a:lstStyle/>
          <a:p>
            <a:r>
              <a:rPr lang="en-GB" dirty="0">
                <a:solidFill>
                  <a:schemeClr val="bg1"/>
                </a:solidFill>
                <a:latin typeface="Franklin Gothic Demi Cond" panose="020B0706030402020204" pitchFamily="34" charset="0"/>
              </a:rPr>
              <a:t>W – MMR-RESEARCH.COM</a:t>
            </a:r>
          </a:p>
          <a:p>
            <a:r>
              <a:rPr lang="en-GB" dirty="0">
                <a:solidFill>
                  <a:schemeClr val="bg1"/>
                </a:solidFill>
                <a:latin typeface="Franklin Gothic Demi Cond" panose="020B0706030402020204" pitchFamily="34" charset="0"/>
              </a:rPr>
              <a:t>I - @MMRRESEARCH</a:t>
            </a:r>
          </a:p>
          <a:p>
            <a:r>
              <a:rPr lang="en-GB" dirty="0">
                <a:solidFill>
                  <a:schemeClr val="bg1"/>
                </a:solidFill>
                <a:latin typeface="Franklin Gothic Demi Cond" panose="020B0706030402020204" pitchFamily="34" charset="0"/>
              </a:rPr>
              <a:t>T - @MMR_RESEARCH</a:t>
            </a:r>
            <a:endParaRPr lang="en-US" dirty="0">
              <a:solidFill>
                <a:schemeClr val="bg1"/>
              </a:solidFill>
              <a:latin typeface="Franklin Gothic Demi Cond" panose="020B0706030402020204" pitchFamily="34" charset="0"/>
            </a:endParaRPr>
          </a:p>
        </p:txBody>
      </p:sp>
      <p:sp>
        <p:nvSpPr>
          <p:cNvPr id="4" name="TextBox 3">
            <a:extLst>
              <a:ext uri="{FF2B5EF4-FFF2-40B4-BE49-F238E27FC236}">
                <a16:creationId xmlns:a16="http://schemas.microsoft.com/office/drawing/2014/main" id="{0FEBDCF7-71AE-4D06-96DC-A16211F5B959}"/>
              </a:ext>
            </a:extLst>
          </p:cNvPr>
          <p:cNvSpPr txBox="1"/>
          <p:nvPr userDrawn="1"/>
        </p:nvSpPr>
        <p:spPr>
          <a:xfrm>
            <a:off x="4263347" y="1920240"/>
            <a:ext cx="3665304" cy="707886"/>
          </a:xfrm>
          <a:prstGeom prst="rect">
            <a:avLst/>
          </a:prstGeom>
          <a:noFill/>
        </p:spPr>
        <p:txBody>
          <a:bodyPr wrap="square" rtlCol="0">
            <a:spAutoFit/>
          </a:bodyPr>
          <a:lstStyle/>
          <a:p>
            <a:pPr algn="ctr"/>
            <a:r>
              <a:rPr lang="en-GB" sz="4000" dirty="0">
                <a:solidFill>
                  <a:schemeClr val="accent1"/>
                </a:solidFill>
                <a:latin typeface="Franklin Gothic Demi Cond" panose="020B0706030402020204" pitchFamily="34" charset="0"/>
              </a:rPr>
              <a:t>DID YOU KNOW?</a:t>
            </a:r>
            <a:endParaRPr lang="en-US" sz="4000" dirty="0">
              <a:solidFill>
                <a:schemeClr val="accent1"/>
              </a:solidFill>
              <a:latin typeface="Franklin Gothic Demi Cond" panose="020B0706030402020204" pitchFamily="34" charset="0"/>
            </a:endParaRPr>
          </a:p>
        </p:txBody>
      </p:sp>
      <p:sp>
        <p:nvSpPr>
          <p:cNvPr id="5" name="TextBox 4">
            <a:extLst>
              <a:ext uri="{FF2B5EF4-FFF2-40B4-BE49-F238E27FC236}">
                <a16:creationId xmlns:a16="http://schemas.microsoft.com/office/drawing/2014/main" id="{1C0B5AFC-54B3-4E0D-9B1C-1580E6FADF8C}"/>
              </a:ext>
            </a:extLst>
          </p:cNvPr>
          <p:cNvSpPr txBox="1"/>
          <p:nvPr userDrawn="1"/>
        </p:nvSpPr>
        <p:spPr>
          <a:xfrm>
            <a:off x="3119436" y="2774430"/>
            <a:ext cx="5953125" cy="1938992"/>
          </a:xfrm>
          <a:prstGeom prst="rect">
            <a:avLst/>
          </a:prstGeom>
          <a:noFill/>
        </p:spPr>
        <p:txBody>
          <a:bodyPr wrap="square" rtlCol="0">
            <a:spAutoFit/>
          </a:bodyPr>
          <a:lstStyle/>
          <a:p>
            <a:pPr marL="0" indent="0" algn="ctr">
              <a:buNone/>
            </a:pPr>
            <a:r>
              <a:rPr lang="en-GB" sz="2400" dirty="0">
                <a:solidFill>
                  <a:schemeClr val="accent1"/>
                </a:solidFill>
                <a:latin typeface="Trebuchet MS" panose="020B0603020202020204" pitchFamily="34" charset="0"/>
              </a:rPr>
              <a:t>We’re at the forefront of Sensory Science and our Sensory Qual is unique. </a:t>
            </a:r>
          </a:p>
          <a:p>
            <a:pPr marL="0" indent="0" algn="ctr">
              <a:buNone/>
            </a:pPr>
            <a:endParaRPr lang="en-GB" sz="2400" dirty="0">
              <a:solidFill>
                <a:schemeClr val="accent1"/>
              </a:solidFill>
              <a:latin typeface="Trebuchet MS" panose="020B0603020202020204" pitchFamily="34" charset="0"/>
            </a:endParaRPr>
          </a:p>
          <a:p>
            <a:pPr marL="0" indent="0" algn="ctr">
              <a:buNone/>
            </a:pPr>
            <a:r>
              <a:rPr lang="en-GB" sz="2400" dirty="0">
                <a:solidFill>
                  <a:schemeClr val="accent1"/>
                </a:solidFill>
                <a:latin typeface="Trebuchet MS" panose="020B0603020202020204" pitchFamily="34" charset="0"/>
              </a:rPr>
              <a:t>We delve way beyond what’s typical in standard research.</a:t>
            </a:r>
          </a:p>
        </p:txBody>
      </p:sp>
    </p:spTree>
    <p:extLst>
      <p:ext uri="{BB962C8B-B14F-4D97-AF65-F5344CB8AC3E}">
        <p14:creationId xmlns:p14="http://schemas.microsoft.com/office/powerpoint/2010/main" val="52704495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YK TOOLS">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29FEB90-2855-403E-8B40-792576132E1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02079" y="101669"/>
            <a:ext cx="1587840" cy="1587840"/>
          </a:xfrm>
          <a:prstGeom prst="rect">
            <a:avLst/>
          </a:prstGeom>
        </p:spPr>
      </p:pic>
      <p:sp>
        <p:nvSpPr>
          <p:cNvPr id="2" name="Rectangle 1">
            <a:extLst>
              <a:ext uri="{FF2B5EF4-FFF2-40B4-BE49-F238E27FC236}">
                <a16:creationId xmlns:a16="http://schemas.microsoft.com/office/drawing/2014/main" id="{99608C20-5C2D-40A2-8658-B155F1E43472}"/>
              </a:ext>
            </a:extLst>
          </p:cNvPr>
          <p:cNvSpPr/>
          <p:nvPr userDrawn="1"/>
        </p:nvSpPr>
        <p:spPr>
          <a:xfrm>
            <a:off x="0" y="1858433"/>
            <a:ext cx="12192000" cy="314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371FE211-81A6-4339-A270-195BFB343F4C}"/>
              </a:ext>
            </a:extLst>
          </p:cNvPr>
          <p:cNvSpPr txBox="1"/>
          <p:nvPr userDrawn="1"/>
        </p:nvSpPr>
        <p:spPr>
          <a:xfrm>
            <a:off x="9529233" y="5558367"/>
            <a:ext cx="2662767" cy="923330"/>
          </a:xfrm>
          <a:prstGeom prst="rect">
            <a:avLst/>
          </a:prstGeom>
          <a:noFill/>
        </p:spPr>
        <p:txBody>
          <a:bodyPr wrap="square" rtlCol="0">
            <a:spAutoFit/>
          </a:bodyPr>
          <a:lstStyle/>
          <a:p>
            <a:r>
              <a:rPr lang="en-GB" dirty="0">
                <a:solidFill>
                  <a:schemeClr val="bg1"/>
                </a:solidFill>
                <a:latin typeface="Franklin Gothic Demi Cond" panose="020B0706030402020204" pitchFamily="34" charset="0"/>
              </a:rPr>
              <a:t>W – MMR-RESEARCH.COM</a:t>
            </a:r>
          </a:p>
          <a:p>
            <a:r>
              <a:rPr lang="en-GB" dirty="0">
                <a:solidFill>
                  <a:schemeClr val="bg1"/>
                </a:solidFill>
                <a:latin typeface="Franklin Gothic Demi Cond" panose="020B0706030402020204" pitchFamily="34" charset="0"/>
              </a:rPr>
              <a:t>I - @MMRRESEARCH</a:t>
            </a:r>
          </a:p>
          <a:p>
            <a:r>
              <a:rPr lang="en-GB" dirty="0">
                <a:solidFill>
                  <a:schemeClr val="bg1"/>
                </a:solidFill>
                <a:latin typeface="Franklin Gothic Demi Cond" panose="020B0706030402020204" pitchFamily="34" charset="0"/>
              </a:rPr>
              <a:t>T - @MMR_RESEARCH</a:t>
            </a:r>
            <a:endParaRPr lang="en-US" dirty="0">
              <a:solidFill>
                <a:schemeClr val="bg1"/>
              </a:solidFill>
              <a:latin typeface="Franklin Gothic Demi Cond" panose="020B0706030402020204" pitchFamily="34" charset="0"/>
            </a:endParaRPr>
          </a:p>
        </p:txBody>
      </p:sp>
      <p:sp>
        <p:nvSpPr>
          <p:cNvPr id="4" name="TextBox 3">
            <a:extLst>
              <a:ext uri="{FF2B5EF4-FFF2-40B4-BE49-F238E27FC236}">
                <a16:creationId xmlns:a16="http://schemas.microsoft.com/office/drawing/2014/main" id="{0FEBDCF7-71AE-4D06-96DC-A16211F5B959}"/>
              </a:ext>
            </a:extLst>
          </p:cNvPr>
          <p:cNvSpPr txBox="1"/>
          <p:nvPr userDrawn="1"/>
        </p:nvSpPr>
        <p:spPr>
          <a:xfrm>
            <a:off x="4263347" y="1920240"/>
            <a:ext cx="3665304" cy="707886"/>
          </a:xfrm>
          <a:prstGeom prst="rect">
            <a:avLst/>
          </a:prstGeom>
          <a:noFill/>
        </p:spPr>
        <p:txBody>
          <a:bodyPr wrap="square" rtlCol="0">
            <a:spAutoFit/>
          </a:bodyPr>
          <a:lstStyle/>
          <a:p>
            <a:pPr algn="ctr"/>
            <a:r>
              <a:rPr lang="en-GB" sz="4000" dirty="0">
                <a:solidFill>
                  <a:schemeClr val="accent1"/>
                </a:solidFill>
                <a:latin typeface="Franklin Gothic Demi Cond" panose="020B0706030402020204" pitchFamily="34" charset="0"/>
              </a:rPr>
              <a:t>DID YOU KNOW?</a:t>
            </a:r>
            <a:endParaRPr lang="en-US" sz="4000" dirty="0">
              <a:solidFill>
                <a:schemeClr val="accent1"/>
              </a:solidFill>
              <a:latin typeface="Franklin Gothic Demi Cond" panose="020B0706030402020204" pitchFamily="34" charset="0"/>
            </a:endParaRPr>
          </a:p>
        </p:txBody>
      </p:sp>
      <p:sp>
        <p:nvSpPr>
          <p:cNvPr id="5" name="TextBox 4">
            <a:extLst>
              <a:ext uri="{FF2B5EF4-FFF2-40B4-BE49-F238E27FC236}">
                <a16:creationId xmlns:a16="http://schemas.microsoft.com/office/drawing/2014/main" id="{1C0B5AFC-54B3-4E0D-9B1C-1580E6FADF8C}"/>
              </a:ext>
            </a:extLst>
          </p:cNvPr>
          <p:cNvSpPr txBox="1"/>
          <p:nvPr userDrawn="1"/>
        </p:nvSpPr>
        <p:spPr>
          <a:xfrm>
            <a:off x="4097845" y="2774430"/>
            <a:ext cx="4588956" cy="1938992"/>
          </a:xfrm>
          <a:prstGeom prst="rect">
            <a:avLst/>
          </a:prstGeom>
          <a:noFill/>
        </p:spPr>
        <p:txBody>
          <a:bodyPr wrap="square" rtlCol="0">
            <a:spAutoFit/>
          </a:bodyPr>
          <a:lstStyle/>
          <a:p>
            <a:pPr marL="0" indent="0" algn="l">
              <a:buNone/>
            </a:pPr>
            <a:r>
              <a:rPr lang="en-GB" sz="2000" dirty="0">
                <a:solidFill>
                  <a:schemeClr val="accent1"/>
                </a:solidFill>
                <a:latin typeface="Trebuchet MS" panose="020B0603020202020204" pitchFamily="34" charset="0"/>
              </a:rPr>
              <a:t>We have a wide range of marketing science tools such as;</a:t>
            </a:r>
          </a:p>
          <a:p>
            <a:pPr algn="l">
              <a:buFont typeface="Wingdings" panose="05000000000000000000" pitchFamily="2" charset="2"/>
              <a:buChar char="ü"/>
            </a:pPr>
            <a:r>
              <a:rPr lang="en-GB" sz="2000" dirty="0">
                <a:solidFill>
                  <a:schemeClr val="accent1"/>
                </a:solidFill>
                <a:latin typeface="Trebuchet MS" panose="020B0603020202020204" pitchFamily="34" charset="0"/>
              </a:rPr>
              <a:t> Bespoke online surveys</a:t>
            </a:r>
          </a:p>
          <a:p>
            <a:pPr algn="l">
              <a:buFont typeface="Wingdings" panose="05000000000000000000" pitchFamily="2" charset="2"/>
              <a:buChar char="ü"/>
            </a:pPr>
            <a:r>
              <a:rPr lang="en-GB" sz="2000" dirty="0">
                <a:solidFill>
                  <a:schemeClr val="accent1"/>
                </a:solidFill>
                <a:latin typeface="Trebuchet MS" panose="020B0603020202020204" pitchFamily="34" charset="0"/>
              </a:rPr>
              <a:t> Data specialists</a:t>
            </a:r>
          </a:p>
          <a:p>
            <a:pPr algn="l">
              <a:buFont typeface="Wingdings" panose="05000000000000000000" pitchFamily="2" charset="2"/>
              <a:buChar char="ü"/>
            </a:pPr>
            <a:r>
              <a:rPr lang="en-GB" sz="2000" dirty="0">
                <a:solidFill>
                  <a:schemeClr val="accent1"/>
                </a:solidFill>
                <a:latin typeface="Trebuchet MS" panose="020B0603020202020204" pitchFamily="34" charset="0"/>
              </a:rPr>
              <a:t> Automation &amp; Programming</a:t>
            </a:r>
          </a:p>
          <a:p>
            <a:pPr algn="l">
              <a:buFont typeface="Wingdings" panose="05000000000000000000" pitchFamily="2" charset="2"/>
              <a:buChar char="ü"/>
            </a:pPr>
            <a:r>
              <a:rPr lang="en-GB" sz="2000" dirty="0">
                <a:solidFill>
                  <a:schemeClr val="accent1"/>
                </a:solidFill>
                <a:latin typeface="Trebuchet MS" panose="020B0603020202020204" pitchFamily="34" charset="0"/>
              </a:rPr>
              <a:t> Advanced Stats &amp; Analytics</a:t>
            </a:r>
          </a:p>
        </p:txBody>
      </p:sp>
    </p:spTree>
    <p:extLst>
      <p:ext uri="{BB962C8B-B14F-4D97-AF65-F5344CB8AC3E}">
        <p14:creationId xmlns:p14="http://schemas.microsoft.com/office/powerpoint/2010/main" val="26028928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8317915" y="974725"/>
            <a:ext cx="3070808" cy="1998154"/>
          </a:xfrm>
        </p:spPr>
        <p:txBody>
          <a:bodyPr/>
          <a:lstStyle/>
          <a:p>
            <a:endParaRPr lang="en-GB" dirty="0"/>
          </a:p>
        </p:txBody>
      </p:sp>
      <p:sp>
        <p:nvSpPr>
          <p:cNvPr id="9" name="Text Placeholder 5"/>
          <p:cNvSpPr>
            <a:spLocks noGrp="1"/>
          </p:cNvSpPr>
          <p:nvPr>
            <p:ph type="body" sz="quarter" idx="19" hasCustomPrompt="1"/>
          </p:nvPr>
        </p:nvSpPr>
        <p:spPr>
          <a:xfrm>
            <a:off x="169334" y="6583295"/>
            <a:ext cx="6508751" cy="234950"/>
          </a:xfrm>
        </p:spPr>
        <p:txBody>
          <a:bodyPr>
            <a:normAutofit/>
          </a:bodyPr>
          <a:lstStyle>
            <a:lvl1pPr>
              <a:defRPr sz="800" b="0" baseline="0">
                <a:solidFill>
                  <a:schemeClr val="bg1">
                    <a:lumMod val="50000"/>
                  </a:schemeClr>
                </a:solidFill>
                <a:latin typeface="+mj-lt"/>
              </a:defRPr>
            </a:lvl1pPr>
          </a:lstStyle>
          <a:p>
            <a:pPr lvl="0"/>
            <a:r>
              <a:rPr lang="en-US" dirty="0"/>
              <a:t>Insert question number, full question text and base size</a:t>
            </a:r>
            <a:endParaRPr lang="en-GB" dirty="0"/>
          </a:p>
        </p:txBody>
      </p:sp>
      <p:sp>
        <p:nvSpPr>
          <p:cNvPr id="12" name="Slide Number Placeholder 5">
            <a:extLst>
              <a:ext uri="{FF2B5EF4-FFF2-40B4-BE49-F238E27FC236}">
                <a16:creationId xmlns:a16="http://schemas.microsoft.com/office/drawing/2014/main" id="{D1663F4D-4B17-441D-BAFC-BC4AC9C4478B}"/>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13" name="Footer Placeholder 4">
            <a:extLst>
              <a:ext uri="{FF2B5EF4-FFF2-40B4-BE49-F238E27FC236}">
                <a16:creationId xmlns:a16="http://schemas.microsoft.com/office/drawing/2014/main" id="{288BACF0-1FBC-48CF-88AE-5A673D4A559C}"/>
              </a:ext>
            </a:extLst>
          </p:cNvPr>
          <p:cNvSpPr>
            <a:spLocks noGrp="1"/>
          </p:cNvSpPr>
          <p:nvPr>
            <p:ph type="ftr" sz="quarter" idx="3"/>
          </p:nvPr>
        </p:nvSpPr>
        <p:spPr>
          <a:xfrm>
            <a:off x="11388723" y="6475156"/>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
        <p:nvSpPr>
          <p:cNvPr id="3" name="Text Placeholder 2">
            <a:extLst>
              <a:ext uri="{FF2B5EF4-FFF2-40B4-BE49-F238E27FC236}">
                <a16:creationId xmlns:a16="http://schemas.microsoft.com/office/drawing/2014/main" id="{1274489B-AC6C-1D43-8370-4DBF72AE5C5A}"/>
              </a:ext>
            </a:extLst>
          </p:cNvPr>
          <p:cNvSpPr>
            <a:spLocks noGrp="1"/>
          </p:cNvSpPr>
          <p:nvPr>
            <p:ph type="body" sz="quarter" idx="20"/>
          </p:nvPr>
        </p:nvSpPr>
        <p:spPr>
          <a:xfrm>
            <a:off x="803275" y="974725"/>
            <a:ext cx="7324725" cy="5500688"/>
          </a:xfrm>
        </p:spPr>
        <p:txBody>
          <a:bodyPr/>
          <a:lstStyle>
            <a:lvl1pPr>
              <a:spcBef>
                <a:spcPts val="0"/>
              </a:spcBef>
              <a:spcAft>
                <a:spcPts val="600"/>
              </a:spcAft>
              <a:defRPr/>
            </a:lvl1pPr>
            <a:lvl2pPr>
              <a:spcBef>
                <a:spcPts val="0"/>
              </a:spcBef>
              <a:spcAft>
                <a:spcPts val="600"/>
              </a:spcAft>
              <a:defRPr/>
            </a:lvl2pPr>
            <a:lvl3pPr>
              <a:spcBef>
                <a:spcPts val="0"/>
              </a:spcBef>
              <a:spcAft>
                <a:spcPts val="600"/>
              </a:spcAft>
              <a:defRPr/>
            </a:lvl3pPr>
            <a:lvl4pPr>
              <a:spcBef>
                <a:spcPts val="0"/>
              </a:spcBef>
              <a:spcAft>
                <a:spcPts val="600"/>
              </a:spcAft>
              <a:defRPr/>
            </a:lvl4pPr>
            <a:lvl5pPr>
              <a:spcBef>
                <a:spcPts val="0"/>
              </a:spcBef>
              <a:spcAft>
                <a:spcPts val="60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a:extLst>
              <a:ext uri="{FF2B5EF4-FFF2-40B4-BE49-F238E27FC236}">
                <a16:creationId xmlns:a16="http://schemas.microsoft.com/office/drawing/2014/main" id="{CBB28E95-8252-7940-BE3B-37C91495B233}"/>
              </a:ext>
            </a:extLst>
          </p:cNvPr>
          <p:cNvSpPr>
            <a:spLocks noGrp="1"/>
          </p:cNvSpPr>
          <p:nvPr>
            <p:ph type="body" sz="quarter" idx="21"/>
          </p:nvPr>
        </p:nvSpPr>
        <p:spPr>
          <a:xfrm>
            <a:off x="8318500" y="3149600"/>
            <a:ext cx="3081338" cy="3325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2">
            <a:extLst>
              <a:ext uri="{FF2B5EF4-FFF2-40B4-BE49-F238E27FC236}">
                <a16:creationId xmlns:a16="http://schemas.microsoft.com/office/drawing/2014/main" id="{43C94B0A-D3B5-4AFD-AE71-B5E44C45E1B0}"/>
              </a:ext>
            </a:extLst>
          </p:cNvPr>
          <p:cNvSpPr>
            <a:spLocks noGrp="1"/>
          </p:cNvSpPr>
          <p:nvPr>
            <p:ph type="pic" idx="22"/>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4" name="Picture Placeholder 2">
            <a:extLst>
              <a:ext uri="{FF2B5EF4-FFF2-40B4-BE49-F238E27FC236}">
                <a16:creationId xmlns:a16="http://schemas.microsoft.com/office/drawing/2014/main" id="{ED857CED-87F3-44EB-BAC1-0DD2BA222FCC}"/>
              </a:ext>
            </a:extLst>
          </p:cNvPr>
          <p:cNvSpPr>
            <a:spLocks noGrp="1"/>
          </p:cNvSpPr>
          <p:nvPr>
            <p:ph type="pic" idx="23"/>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5" name="Title 1">
            <a:extLst>
              <a:ext uri="{FF2B5EF4-FFF2-40B4-BE49-F238E27FC236}">
                <a16:creationId xmlns:a16="http://schemas.microsoft.com/office/drawing/2014/main" id="{67E8B79D-267F-444A-B2A2-8E62042E486B}"/>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Tree>
    <p:extLst>
      <p:ext uri="{BB962C8B-B14F-4D97-AF65-F5344CB8AC3E}">
        <p14:creationId xmlns:p14="http://schemas.microsoft.com/office/powerpoint/2010/main" val="122346380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Main content slide with logo">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C4F88862-4BDE-4C4E-A566-D856D42C6978}"/>
              </a:ext>
            </a:extLst>
          </p:cNvPr>
          <p:cNvSpPr>
            <a:spLocks noGrp="1"/>
          </p:cNvSpPr>
          <p:nvPr>
            <p:ph type="ftr" sz="quarter" idx="3"/>
          </p:nvPr>
        </p:nvSpPr>
        <p:spPr>
          <a:xfrm>
            <a:off x="11388723" y="6475156"/>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
        <p:nvSpPr>
          <p:cNvPr id="11" name="Slide Number Placeholder 5">
            <a:extLst>
              <a:ext uri="{FF2B5EF4-FFF2-40B4-BE49-F238E27FC236}">
                <a16:creationId xmlns:a16="http://schemas.microsoft.com/office/drawing/2014/main" id="{5A36ACCD-B3AF-C849-9B11-4541C782749F}"/>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7" name="Text Placeholder 5">
            <a:extLst>
              <a:ext uri="{FF2B5EF4-FFF2-40B4-BE49-F238E27FC236}">
                <a16:creationId xmlns:a16="http://schemas.microsoft.com/office/drawing/2014/main" id="{EA03926E-CA7A-4F22-95C8-F3B29B780043}"/>
              </a:ext>
            </a:extLst>
          </p:cNvPr>
          <p:cNvSpPr>
            <a:spLocks noGrp="1"/>
          </p:cNvSpPr>
          <p:nvPr>
            <p:ph type="body" sz="quarter" idx="19" hasCustomPrompt="1"/>
          </p:nvPr>
        </p:nvSpPr>
        <p:spPr>
          <a:xfrm>
            <a:off x="169334" y="6583295"/>
            <a:ext cx="6508751" cy="234950"/>
          </a:xfrm>
        </p:spPr>
        <p:txBody>
          <a:bodyPr>
            <a:normAutofit/>
          </a:bodyPr>
          <a:lstStyle>
            <a:lvl1pPr>
              <a:defRPr sz="800" b="0" baseline="0">
                <a:solidFill>
                  <a:schemeClr val="bg1">
                    <a:lumMod val="50000"/>
                  </a:schemeClr>
                </a:solidFill>
                <a:latin typeface="+mj-lt"/>
              </a:defRPr>
            </a:lvl1pPr>
          </a:lstStyle>
          <a:p>
            <a:pPr lvl="0"/>
            <a:r>
              <a:rPr lang="en-US" dirty="0"/>
              <a:t>Insert question number, full question text and base size</a:t>
            </a:r>
            <a:endParaRPr lang="en-GB" dirty="0"/>
          </a:p>
        </p:txBody>
      </p:sp>
      <p:sp>
        <p:nvSpPr>
          <p:cNvPr id="6" name="Picture Placeholder 2">
            <a:extLst>
              <a:ext uri="{FF2B5EF4-FFF2-40B4-BE49-F238E27FC236}">
                <a16:creationId xmlns:a16="http://schemas.microsoft.com/office/drawing/2014/main" id="{4064428C-B002-4046-A855-D34F2C04D29F}"/>
              </a:ext>
            </a:extLst>
          </p:cNvPr>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9" name="Picture Placeholder 2">
            <a:extLst>
              <a:ext uri="{FF2B5EF4-FFF2-40B4-BE49-F238E27FC236}">
                <a16:creationId xmlns:a16="http://schemas.microsoft.com/office/drawing/2014/main" id="{5852FCFB-B638-4B36-B63A-16B9A45DED94}"/>
              </a:ext>
            </a:extLst>
          </p:cNvPr>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2" name="Title 1">
            <a:extLst>
              <a:ext uri="{FF2B5EF4-FFF2-40B4-BE49-F238E27FC236}">
                <a16:creationId xmlns:a16="http://schemas.microsoft.com/office/drawing/2014/main" id="{17C047A6-A3C0-4CA7-8F40-8E7431F62DCF}"/>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Tree>
    <p:extLst>
      <p:ext uri="{BB962C8B-B14F-4D97-AF65-F5344CB8AC3E}">
        <p14:creationId xmlns:p14="http://schemas.microsoft.com/office/powerpoint/2010/main" val="1068072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LITTER 1">
    <p:bg>
      <p:bgPr>
        <a:solidFill>
          <a:schemeClr val="accent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68E7543-2C99-2E49-B818-C29AADC2CFD4}"/>
              </a:ext>
            </a:extLst>
          </p:cNvPr>
          <p:cNvSpPr/>
          <p:nvPr userDrawn="1"/>
        </p:nvSpPr>
        <p:spPr>
          <a:xfrm>
            <a:off x="6094800" y="4862629"/>
            <a:ext cx="6106102" cy="141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Picture Placeholder 2">
            <a:extLst>
              <a:ext uri="{FF2B5EF4-FFF2-40B4-BE49-F238E27FC236}">
                <a16:creationId xmlns:a16="http://schemas.microsoft.com/office/drawing/2014/main" id="{59AA2D7B-05E3-4CDD-BDDF-449E71290388}"/>
              </a:ext>
            </a:extLst>
          </p:cNvPr>
          <p:cNvSpPr>
            <a:spLocks noGrp="1"/>
          </p:cNvSpPr>
          <p:nvPr>
            <p:ph type="pic" idx="22"/>
          </p:nvPr>
        </p:nvSpPr>
        <p:spPr>
          <a:xfrm>
            <a:off x="4678800" y="4862629"/>
            <a:ext cx="1418400" cy="1418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pic>
        <p:nvPicPr>
          <p:cNvPr id="20" name="Picture 19">
            <a:extLst>
              <a:ext uri="{FF2B5EF4-FFF2-40B4-BE49-F238E27FC236}">
                <a16:creationId xmlns:a16="http://schemas.microsoft.com/office/drawing/2014/main" id="{F7135078-B36A-415F-935B-7B685EC3CB0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85600" y="0"/>
            <a:ext cx="806400" cy="807783"/>
          </a:xfrm>
          <a:prstGeom prst="rect">
            <a:avLst/>
          </a:prstGeom>
        </p:spPr>
      </p:pic>
      <p:sp>
        <p:nvSpPr>
          <p:cNvPr id="24" name="Slide Number Placeholder 5">
            <a:extLst>
              <a:ext uri="{FF2B5EF4-FFF2-40B4-BE49-F238E27FC236}">
                <a16:creationId xmlns:a16="http://schemas.microsoft.com/office/drawing/2014/main" id="{9FFACBCE-3011-408E-AF01-1AC4ECD762AD}"/>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22" name="Title 1">
            <a:extLst>
              <a:ext uri="{FF2B5EF4-FFF2-40B4-BE49-F238E27FC236}">
                <a16:creationId xmlns:a16="http://schemas.microsoft.com/office/drawing/2014/main" id="{0D8A1B1A-9E95-425A-9986-7F2535E21EFC}"/>
              </a:ext>
            </a:extLst>
          </p:cNvPr>
          <p:cNvSpPr>
            <a:spLocks noGrp="1"/>
          </p:cNvSpPr>
          <p:nvPr>
            <p:ph type="title" hasCustomPrompt="1"/>
          </p:nvPr>
        </p:nvSpPr>
        <p:spPr>
          <a:xfrm>
            <a:off x="6439698" y="5011530"/>
            <a:ext cx="5414048" cy="487522"/>
          </a:xfrm>
          <a:prstGeom prst="rect">
            <a:avLst/>
          </a:prstGeom>
        </p:spPr>
        <p:txBody>
          <a:bodyPr/>
          <a:lstStyle>
            <a:lvl1pPr>
              <a:defRPr sz="2400">
                <a:solidFill>
                  <a:schemeClr val="accent1"/>
                </a:solidFill>
                <a:latin typeface="Franklin Gothic Demi Cond" panose="020B0706030402020204" pitchFamily="34" charset="0"/>
              </a:defRPr>
            </a:lvl1pPr>
          </a:lstStyle>
          <a:p>
            <a:r>
              <a:rPr lang="en-US" dirty="0"/>
              <a:t>CLICK TO EDIT MASTER TITLE STYLE</a:t>
            </a:r>
          </a:p>
        </p:txBody>
      </p:sp>
      <p:sp>
        <p:nvSpPr>
          <p:cNvPr id="23" name="Text Placeholder 5">
            <a:extLst>
              <a:ext uri="{FF2B5EF4-FFF2-40B4-BE49-F238E27FC236}">
                <a16:creationId xmlns:a16="http://schemas.microsoft.com/office/drawing/2014/main" id="{DCD411DF-DCF2-44DF-9592-0E95341DA46E}"/>
              </a:ext>
            </a:extLst>
          </p:cNvPr>
          <p:cNvSpPr>
            <a:spLocks noGrp="1"/>
          </p:cNvSpPr>
          <p:nvPr>
            <p:ph type="body" sz="quarter" idx="24"/>
          </p:nvPr>
        </p:nvSpPr>
        <p:spPr>
          <a:xfrm>
            <a:off x="6439698" y="5593614"/>
            <a:ext cx="5414048" cy="552450"/>
          </a:xfrm>
          <a:prstGeom prst="rect">
            <a:avLst/>
          </a:prstGeom>
        </p:spPr>
        <p:txBody>
          <a:bodyPr/>
          <a:lstStyle>
            <a:lvl1pPr marL="0" indent="0">
              <a:buNone/>
              <a:defRPr sz="1800" i="1">
                <a:solidFill>
                  <a:schemeClr val="accent1"/>
                </a:solidFill>
              </a:defRPr>
            </a:lvl1pPr>
            <a:lvl2pPr marL="457200" indent="0">
              <a:buNone/>
              <a:defRPr sz="1600">
                <a:solidFill>
                  <a:schemeClr val="tx2"/>
                </a:solidFill>
              </a:defRPr>
            </a:lvl2pPr>
            <a:lvl3pPr marL="914400" indent="0">
              <a:buNone/>
              <a:defRPr sz="1400">
                <a:solidFill>
                  <a:schemeClr val="tx2"/>
                </a:solidFill>
              </a:defRPr>
            </a:lvl3pPr>
            <a:lvl4pPr marL="1371600" indent="0">
              <a:buNone/>
              <a:defRPr sz="1200">
                <a:solidFill>
                  <a:schemeClr val="tx2"/>
                </a:solidFill>
              </a:defRPr>
            </a:lvl4pPr>
            <a:lvl5pPr marL="1828800" indent="0">
              <a:buNone/>
              <a:defRPr sz="1200">
                <a:solidFill>
                  <a:schemeClr val="tx2"/>
                </a:solidFill>
              </a:defRPr>
            </a:lvl5pPr>
          </a:lstStyle>
          <a:p>
            <a:pPr lvl="0"/>
            <a:r>
              <a:rPr lang="en-US" dirty="0"/>
              <a:t>Edit Master text styles</a:t>
            </a:r>
          </a:p>
        </p:txBody>
      </p:sp>
      <p:sp>
        <p:nvSpPr>
          <p:cNvPr id="36" name="Picture Placeholder 2">
            <a:extLst>
              <a:ext uri="{FF2B5EF4-FFF2-40B4-BE49-F238E27FC236}">
                <a16:creationId xmlns:a16="http://schemas.microsoft.com/office/drawing/2014/main" id="{FB1D8B33-141D-F64D-AE2C-B9AEA8BC7BE0}"/>
              </a:ext>
            </a:extLst>
          </p:cNvPr>
          <p:cNvSpPr>
            <a:spLocks noGrp="1"/>
          </p:cNvSpPr>
          <p:nvPr>
            <p:ph type="pic" idx="1"/>
          </p:nvPr>
        </p:nvSpPr>
        <p:spPr>
          <a:xfrm>
            <a:off x="0" y="800935"/>
            <a:ext cx="2034000" cy="40608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37" name="Picture Placeholder 2">
            <a:extLst>
              <a:ext uri="{FF2B5EF4-FFF2-40B4-BE49-F238E27FC236}">
                <a16:creationId xmlns:a16="http://schemas.microsoft.com/office/drawing/2014/main" id="{0DD20F6E-5CF5-984F-9DFC-918229B3A556}"/>
              </a:ext>
            </a:extLst>
          </p:cNvPr>
          <p:cNvSpPr>
            <a:spLocks noGrp="1"/>
          </p:cNvSpPr>
          <p:nvPr>
            <p:ph type="pic" idx="11"/>
          </p:nvPr>
        </p:nvSpPr>
        <p:spPr>
          <a:xfrm>
            <a:off x="2031600" y="800935"/>
            <a:ext cx="2034000" cy="40608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38" name="Picture Placeholder 2">
            <a:extLst>
              <a:ext uri="{FF2B5EF4-FFF2-40B4-BE49-F238E27FC236}">
                <a16:creationId xmlns:a16="http://schemas.microsoft.com/office/drawing/2014/main" id="{773E3DC2-FEA3-7440-9360-C67652BD40D9}"/>
              </a:ext>
            </a:extLst>
          </p:cNvPr>
          <p:cNvSpPr>
            <a:spLocks noGrp="1"/>
          </p:cNvSpPr>
          <p:nvPr>
            <p:ph type="pic" idx="13"/>
          </p:nvPr>
        </p:nvSpPr>
        <p:spPr>
          <a:xfrm>
            <a:off x="4063200" y="800935"/>
            <a:ext cx="2034000" cy="40608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39" name="Picture Placeholder 2">
            <a:extLst>
              <a:ext uri="{FF2B5EF4-FFF2-40B4-BE49-F238E27FC236}">
                <a16:creationId xmlns:a16="http://schemas.microsoft.com/office/drawing/2014/main" id="{F2975573-FF56-4841-9BA3-984D600B179A}"/>
              </a:ext>
            </a:extLst>
          </p:cNvPr>
          <p:cNvSpPr>
            <a:spLocks noGrp="1"/>
          </p:cNvSpPr>
          <p:nvPr>
            <p:ph type="pic" idx="15"/>
          </p:nvPr>
        </p:nvSpPr>
        <p:spPr>
          <a:xfrm>
            <a:off x="6094800" y="800935"/>
            <a:ext cx="2034000" cy="40608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0" name="Picture Placeholder 2">
            <a:extLst>
              <a:ext uri="{FF2B5EF4-FFF2-40B4-BE49-F238E27FC236}">
                <a16:creationId xmlns:a16="http://schemas.microsoft.com/office/drawing/2014/main" id="{8CA1F0EB-F835-C446-9211-0A95C0A31804}"/>
              </a:ext>
            </a:extLst>
          </p:cNvPr>
          <p:cNvSpPr>
            <a:spLocks noGrp="1"/>
          </p:cNvSpPr>
          <p:nvPr>
            <p:ph type="pic" idx="17"/>
          </p:nvPr>
        </p:nvSpPr>
        <p:spPr>
          <a:xfrm>
            <a:off x="8126400" y="800935"/>
            <a:ext cx="2034000" cy="40608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1" name="Picture Placeholder 2">
            <a:extLst>
              <a:ext uri="{FF2B5EF4-FFF2-40B4-BE49-F238E27FC236}">
                <a16:creationId xmlns:a16="http://schemas.microsoft.com/office/drawing/2014/main" id="{116E893C-EAC3-9E41-BCDD-FA3F9248019B}"/>
              </a:ext>
            </a:extLst>
          </p:cNvPr>
          <p:cNvSpPr>
            <a:spLocks noGrp="1"/>
          </p:cNvSpPr>
          <p:nvPr>
            <p:ph type="pic" idx="19"/>
          </p:nvPr>
        </p:nvSpPr>
        <p:spPr>
          <a:xfrm>
            <a:off x="10158000" y="800935"/>
            <a:ext cx="2034000" cy="40608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pic>
        <p:nvPicPr>
          <p:cNvPr id="50" name="Picture 49">
            <a:extLst>
              <a:ext uri="{FF2B5EF4-FFF2-40B4-BE49-F238E27FC236}">
                <a16:creationId xmlns:a16="http://schemas.microsoft.com/office/drawing/2014/main" id="{D1129C01-A877-1E4E-BF0D-03C86E2540C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688" y="47251"/>
            <a:ext cx="705600" cy="705600"/>
          </a:xfrm>
          <a:prstGeom prst="rect">
            <a:avLst/>
          </a:prstGeom>
        </p:spPr>
      </p:pic>
      <p:sp>
        <p:nvSpPr>
          <p:cNvPr id="51" name="Picture Placeholder 2">
            <a:extLst>
              <a:ext uri="{FF2B5EF4-FFF2-40B4-BE49-F238E27FC236}">
                <a16:creationId xmlns:a16="http://schemas.microsoft.com/office/drawing/2014/main" id="{A35C1D62-162F-3E41-BE94-0B6366CC4740}"/>
              </a:ext>
            </a:extLst>
          </p:cNvPr>
          <p:cNvSpPr>
            <a:spLocks noGrp="1"/>
          </p:cNvSpPr>
          <p:nvPr>
            <p:ph type="pic" idx="21"/>
          </p:nvPr>
        </p:nvSpPr>
        <p:spPr>
          <a:xfrm>
            <a:off x="806400" y="1"/>
            <a:ext cx="800931" cy="8001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7" name="Footer Placeholder 4">
            <a:extLst>
              <a:ext uri="{FF2B5EF4-FFF2-40B4-BE49-F238E27FC236}">
                <a16:creationId xmlns:a16="http://schemas.microsoft.com/office/drawing/2014/main" id="{13C02D5A-9205-4EE3-928D-36163C1CC11A}"/>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bg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19500510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Main content slide no logo">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AE6F820-7D75-4D8B-9BF2-D4998B205F4A}"/>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7" name="Footer Placeholder 4">
            <a:extLst>
              <a:ext uri="{FF2B5EF4-FFF2-40B4-BE49-F238E27FC236}">
                <a16:creationId xmlns:a16="http://schemas.microsoft.com/office/drawing/2014/main" id="{B3A2F699-E7B7-4EF1-AE75-A93DD0CD4C05}"/>
              </a:ext>
            </a:extLst>
          </p:cNvPr>
          <p:cNvSpPr>
            <a:spLocks noGrp="1"/>
          </p:cNvSpPr>
          <p:nvPr>
            <p:ph type="ftr" sz="quarter" idx="3"/>
          </p:nvPr>
        </p:nvSpPr>
        <p:spPr>
          <a:xfrm>
            <a:off x="11388723" y="6475156"/>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
        <p:nvSpPr>
          <p:cNvPr id="8" name="Text Placeholder 5">
            <a:extLst>
              <a:ext uri="{FF2B5EF4-FFF2-40B4-BE49-F238E27FC236}">
                <a16:creationId xmlns:a16="http://schemas.microsoft.com/office/drawing/2014/main" id="{317F0D45-67FF-4BDF-9F0F-8342D23E50C1}"/>
              </a:ext>
            </a:extLst>
          </p:cNvPr>
          <p:cNvSpPr>
            <a:spLocks noGrp="1"/>
          </p:cNvSpPr>
          <p:nvPr>
            <p:ph type="body" sz="quarter" idx="19" hasCustomPrompt="1"/>
          </p:nvPr>
        </p:nvSpPr>
        <p:spPr>
          <a:xfrm>
            <a:off x="169334" y="6583295"/>
            <a:ext cx="6508751" cy="234950"/>
          </a:xfrm>
        </p:spPr>
        <p:txBody>
          <a:bodyPr>
            <a:normAutofit/>
          </a:bodyPr>
          <a:lstStyle>
            <a:lvl1pPr>
              <a:defRPr sz="800" b="0" baseline="0">
                <a:solidFill>
                  <a:schemeClr val="bg1">
                    <a:lumMod val="50000"/>
                  </a:schemeClr>
                </a:solidFill>
                <a:latin typeface="+mj-lt"/>
              </a:defRPr>
            </a:lvl1pPr>
          </a:lstStyle>
          <a:p>
            <a:pPr lvl="0"/>
            <a:r>
              <a:rPr lang="en-US" dirty="0"/>
              <a:t>Insert question number, full question text and base size</a:t>
            </a:r>
            <a:endParaRPr lang="en-GB" dirty="0"/>
          </a:p>
        </p:txBody>
      </p:sp>
      <p:sp>
        <p:nvSpPr>
          <p:cNvPr id="9" name="Picture Placeholder 2">
            <a:extLst>
              <a:ext uri="{FF2B5EF4-FFF2-40B4-BE49-F238E27FC236}">
                <a16:creationId xmlns:a16="http://schemas.microsoft.com/office/drawing/2014/main" id="{F5C22974-40B1-4657-A2B5-F69FC5C0E157}"/>
              </a:ext>
            </a:extLst>
          </p:cNvPr>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0" name="Picture Placeholder 2">
            <a:extLst>
              <a:ext uri="{FF2B5EF4-FFF2-40B4-BE49-F238E27FC236}">
                <a16:creationId xmlns:a16="http://schemas.microsoft.com/office/drawing/2014/main" id="{C6B3ACC8-C40A-45BE-9EF4-E084055B74BD}"/>
              </a:ext>
            </a:extLst>
          </p:cNvPr>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1" name="Title 1">
            <a:extLst>
              <a:ext uri="{FF2B5EF4-FFF2-40B4-BE49-F238E27FC236}">
                <a16:creationId xmlns:a16="http://schemas.microsoft.com/office/drawing/2014/main" id="{5AF04A71-91B4-4617-AA95-EB640A9B465C}"/>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Tree>
    <p:extLst>
      <p:ext uri="{BB962C8B-B14F-4D97-AF65-F5344CB8AC3E}">
        <p14:creationId xmlns:p14="http://schemas.microsoft.com/office/powerpoint/2010/main" val="208019015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Main content slide">
    <p:spTree>
      <p:nvGrpSpPr>
        <p:cNvPr id="1" name=""/>
        <p:cNvGrpSpPr/>
        <p:nvPr/>
      </p:nvGrpSpPr>
      <p:grpSpPr>
        <a:xfrm>
          <a:off x="0" y="0"/>
          <a:ext cx="0" cy="0"/>
          <a:chOff x="0" y="0"/>
          <a:chExt cx="0" cy="0"/>
        </a:xfrm>
      </p:grpSpPr>
      <p:sp>
        <p:nvSpPr>
          <p:cNvPr id="4" name="Chart Placeholder 3"/>
          <p:cNvSpPr>
            <a:spLocks noGrp="1"/>
          </p:cNvSpPr>
          <p:nvPr>
            <p:ph type="chart" sz="quarter" idx="17"/>
          </p:nvPr>
        </p:nvSpPr>
        <p:spPr>
          <a:xfrm>
            <a:off x="803275" y="974724"/>
            <a:ext cx="10585448" cy="2873707"/>
          </a:xfrm>
        </p:spPr>
        <p:txBody>
          <a:bodyPr/>
          <a:lstStyle/>
          <a:p>
            <a:endParaRPr lang="en-GB" dirty="0"/>
          </a:p>
        </p:txBody>
      </p:sp>
      <p:sp>
        <p:nvSpPr>
          <p:cNvPr id="10" name="Slide Number Placeholder 5">
            <a:extLst>
              <a:ext uri="{FF2B5EF4-FFF2-40B4-BE49-F238E27FC236}">
                <a16:creationId xmlns:a16="http://schemas.microsoft.com/office/drawing/2014/main" id="{3FA6946B-4AC0-4B79-8CCB-82A61102FEEB}"/>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11" name="Footer Placeholder 4">
            <a:extLst>
              <a:ext uri="{FF2B5EF4-FFF2-40B4-BE49-F238E27FC236}">
                <a16:creationId xmlns:a16="http://schemas.microsoft.com/office/drawing/2014/main" id="{599A53C1-E33B-4414-96E3-C3D06270976F}"/>
              </a:ext>
            </a:extLst>
          </p:cNvPr>
          <p:cNvSpPr>
            <a:spLocks noGrp="1"/>
          </p:cNvSpPr>
          <p:nvPr>
            <p:ph type="ftr" sz="quarter" idx="3"/>
          </p:nvPr>
        </p:nvSpPr>
        <p:spPr>
          <a:xfrm>
            <a:off x="11388723" y="6475156"/>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
        <p:nvSpPr>
          <p:cNvPr id="9" name="Text Placeholder 8">
            <a:extLst>
              <a:ext uri="{FF2B5EF4-FFF2-40B4-BE49-F238E27FC236}">
                <a16:creationId xmlns:a16="http://schemas.microsoft.com/office/drawing/2014/main" id="{7BC7F15C-2D47-994D-8CE2-D59A10AF3903}"/>
              </a:ext>
            </a:extLst>
          </p:cNvPr>
          <p:cNvSpPr>
            <a:spLocks noGrp="1"/>
          </p:cNvSpPr>
          <p:nvPr>
            <p:ph type="body" sz="quarter" idx="20"/>
          </p:nvPr>
        </p:nvSpPr>
        <p:spPr>
          <a:xfrm>
            <a:off x="803275" y="3992563"/>
            <a:ext cx="5202000" cy="2408237"/>
          </a:xfrm>
        </p:spPr>
        <p:txBody>
          <a:bodyPr vert="horz" lIns="0" tIns="0" rIns="0" bIns="0" rtlCol="0">
            <a:normAutofit/>
          </a:bodyPr>
          <a:lstStyle>
            <a:lvl1pPr>
              <a:defRPr lang="en-US"/>
            </a:lvl1pPr>
            <a:lvl2pPr>
              <a:defRPr lang="en-US"/>
            </a:lvl2pPr>
            <a:lvl3pPr>
              <a:defRPr lang="en-US"/>
            </a:lvl3pPr>
            <a:lvl4pPr>
              <a:defRPr lang="en-US"/>
            </a:lvl4pPr>
            <a:lvl5pPr>
              <a:defRPr lang="en-US"/>
            </a:lvl5pPr>
          </a:lstStyle>
          <a:p>
            <a:pPr lvl="0">
              <a:spcBef>
                <a:spcPts val="0"/>
              </a:spcBef>
              <a:spcAft>
                <a:spcPts val="600"/>
              </a:spcAft>
            </a:pPr>
            <a:r>
              <a:rPr lang="en-US" dirty="0"/>
              <a:t>Edit Master text styles</a:t>
            </a:r>
          </a:p>
          <a:p>
            <a:pPr lvl="1">
              <a:spcBef>
                <a:spcPts val="0"/>
              </a:spcBef>
              <a:spcAft>
                <a:spcPts val="600"/>
              </a:spcAft>
            </a:pPr>
            <a:r>
              <a:rPr lang="en-US" dirty="0"/>
              <a:t>Second level</a:t>
            </a:r>
          </a:p>
          <a:p>
            <a:pPr lvl="2">
              <a:spcBef>
                <a:spcPts val="0"/>
              </a:spcBef>
              <a:spcAft>
                <a:spcPts val="600"/>
              </a:spcAft>
            </a:pPr>
            <a:r>
              <a:rPr lang="en-US" dirty="0"/>
              <a:t>Third level</a:t>
            </a:r>
          </a:p>
          <a:p>
            <a:pPr lvl="3">
              <a:spcBef>
                <a:spcPts val="0"/>
              </a:spcBef>
              <a:spcAft>
                <a:spcPts val="600"/>
              </a:spcAft>
            </a:pPr>
            <a:r>
              <a:rPr lang="en-US" dirty="0"/>
              <a:t>Fourth level</a:t>
            </a:r>
          </a:p>
          <a:p>
            <a:pPr lvl="4">
              <a:spcBef>
                <a:spcPts val="0"/>
              </a:spcBef>
              <a:spcAft>
                <a:spcPts val="600"/>
              </a:spcAft>
            </a:pPr>
            <a:r>
              <a:rPr lang="en-US" dirty="0"/>
              <a:t>Fifth level</a:t>
            </a:r>
          </a:p>
        </p:txBody>
      </p:sp>
      <p:sp>
        <p:nvSpPr>
          <p:cNvPr id="12" name="Text Placeholder 8">
            <a:extLst>
              <a:ext uri="{FF2B5EF4-FFF2-40B4-BE49-F238E27FC236}">
                <a16:creationId xmlns:a16="http://schemas.microsoft.com/office/drawing/2014/main" id="{E89710BE-DA13-2340-9839-8EEB461ED876}"/>
              </a:ext>
            </a:extLst>
          </p:cNvPr>
          <p:cNvSpPr>
            <a:spLocks noGrp="1"/>
          </p:cNvSpPr>
          <p:nvPr>
            <p:ph type="body" sz="quarter" idx="21"/>
          </p:nvPr>
        </p:nvSpPr>
        <p:spPr>
          <a:xfrm>
            <a:off x="6186723" y="3992563"/>
            <a:ext cx="5202000" cy="2408237"/>
          </a:xfrm>
        </p:spPr>
        <p:txBody>
          <a:bodyPr vert="horz" lIns="0" tIns="0" rIns="0" bIns="0" rtlCol="0">
            <a:normAutofit/>
          </a:bodyPr>
          <a:lstStyle>
            <a:lvl1pPr>
              <a:defRPr lang="en-US"/>
            </a:lvl1pPr>
            <a:lvl2pPr>
              <a:defRPr lang="en-US"/>
            </a:lvl2pPr>
            <a:lvl3pPr>
              <a:defRPr lang="en-US"/>
            </a:lvl3pPr>
            <a:lvl4pPr>
              <a:defRPr lang="en-US"/>
            </a:lvl4pPr>
            <a:lvl5pPr>
              <a:defRPr lang="en-US"/>
            </a:lvl5pPr>
          </a:lstStyle>
          <a:p>
            <a:pPr lvl="0">
              <a:spcBef>
                <a:spcPts val="0"/>
              </a:spcBef>
              <a:spcAft>
                <a:spcPts val="600"/>
              </a:spcAft>
            </a:pPr>
            <a:r>
              <a:rPr lang="en-US" dirty="0"/>
              <a:t>Edit Master text styles</a:t>
            </a:r>
          </a:p>
          <a:p>
            <a:pPr lvl="1">
              <a:spcBef>
                <a:spcPts val="0"/>
              </a:spcBef>
              <a:spcAft>
                <a:spcPts val="600"/>
              </a:spcAft>
            </a:pPr>
            <a:r>
              <a:rPr lang="en-US" dirty="0"/>
              <a:t>Second level</a:t>
            </a:r>
          </a:p>
          <a:p>
            <a:pPr lvl="2">
              <a:spcBef>
                <a:spcPts val="0"/>
              </a:spcBef>
              <a:spcAft>
                <a:spcPts val="600"/>
              </a:spcAft>
            </a:pPr>
            <a:r>
              <a:rPr lang="en-US" dirty="0"/>
              <a:t>Third level</a:t>
            </a:r>
          </a:p>
          <a:p>
            <a:pPr lvl="3">
              <a:spcBef>
                <a:spcPts val="0"/>
              </a:spcBef>
              <a:spcAft>
                <a:spcPts val="600"/>
              </a:spcAft>
            </a:pPr>
            <a:r>
              <a:rPr lang="en-US" dirty="0"/>
              <a:t>Fourth level</a:t>
            </a:r>
          </a:p>
          <a:p>
            <a:pPr lvl="4">
              <a:spcBef>
                <a:spcPts val="0"/>
              </a:spcBef>
              <a:spcAft>
                <a:spcPts val="600"/>
              </a:spcAft>
            </a:pPr>
            <a:r>
              <a:rPr lang="en-US" dirty="0"/>
              <a:t>Fifth level</a:t>
            </a:r>
          </a:p>
        </p:txBody>
      </p:sp>
      <p:sp>
        <p:nvSpPr>
          <p:cNvPr id="13" name="Text Placeholder 5">
            <a:extLst>
              <a:ext uri="{FF2B5EF4-FFF2-40B4-BE49-F238E27FC236}">
                <a16:creationId xmlns:a16="http://schemas.microsoft.com/office/drawing/2014/main" id="{B35C6690-196D-4B53-8C06-C5390343DD8C}"/>
              </a:ext>
            </a:extLst>
          </p:cNvPr>
          <p:cNvSpPr>
            <a:spLocks noGrp="1"/>
          </p:cNvSpPr>
          <p:nvPr>
            <p:ph type="body" sz="quarter" idx="19" hasCustomPrompt="1"/>
          </p:nvPr>
        </p:nvSpPr>
        <p:spPr>
          <a:xfrm>
            <a:off x="169334" y="6583295"/>
            <a:ext cx="6508751" cy="234950"/>
          </a:xfrm>
        </p:spPr>
        <p:txBody>
          <a:bodyPr>
            <a:normAutofit/>
          </a:bodyPr>
          <a:lstStyle>
            <a:lvl1pPr>
              <a:defRPr sz="800" b="0" baseline="0">
                <a:solidFill>
                  <a:schemeClr val="bg1">
                    <a:lumMod val="50000"/>
                  </a:schemeClr>
                </a:solidFill>
                <a:latin typeface="+mj-lt"/>
              </a:defRPr>
            </a:lvl1pPr>
          </a:lstStyle>
          <a:p>
            <a:pPr lvl="0"/>
            <a:r>
              <a:rPr lang="en-US" dirty="0"/>
              <a:t>Insert question number, full question text and base size</a:t>
            </a:r>
            <a:endParaRPr lang="en-GB" dirty="0"/>
          </a:p>
        </p:txBody>
      </p:sp>
      <p:sp>
        <p:nvSpPr>
          <p:cNvPr id="14" name="Picture Placeholder 2">
            <a:extLst>
              <a:ext uri="{FF2B5EF4-FFF2-40B4-BE49-F238E27FC236}">
                <a16:creationId xmlns:a16="http://schemas.microsoft.com/office/drawing/2014/main" id="{D59E4A72-22A9-44C9-A49D-681C7CB6FC75}"/>
              </a:ext>
            </a:extLst>
          </p:cNvPr>
          <p:cNvSpPr>
            <a:spLocks noGrp="1"/>
          </p:cNvSpPr>
          <p:nvPr>
            <p:ph type="pic" idx="22"/>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5" name="Picture Placeholder 2">
            <a:extLst>
              <a:ext uri="{FF2B5EF4-FFF2-40B4-BE49-F238E27FC236}">
                <a16:creationId xmlns:a16="http://schemas.microsoft.com/office/drawing/2014/main" id="{2DE99A94-7FFE-4914-9324-E872471C2338}"/>
              </a:ext>
            </a:extLst>
          </p:cNvPr>
          <p:cNvSpPr>
            <a:spLocks noGrp="1"/>
          </p:cNvSpPr>
          <p:nvPr>
            <p:ph type="pic" idx="23"/>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6" name="Title 1">
            <a:extLst>
              <a:ext uri="{FF2B5EF4-FFF2-40B4-BE49-F238E27FC236}">
                <a16:creationId xmlns:a16="http://schemas.microsoft.com/office/drawing/2014/main" id="{051CE0AA-1C1B-429B-A396-7A010E1C319C}"/>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Tree>
    <p:extLst>
      <p:ext uri="{BB962C8B-B14F-4D97-AF65-F5344CB8AC3E}">
        <p14:creationId xmlns:p14="http://schemas.microsoft.com/office/powerpoint/2010/main" val="385311343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Main content slide">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1E4D306D-3154-492B-8F72-D9FD855F8BCE}"/>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14" name="Footer Placeholder 4">
            <a:extLst>
              <a:ext uri="{FF2B5EF4-FFF2-40B4-BE49-F238E27FC236}">
                <a16:creationId xmlns:a16="http://schemas.microsoft.com/office/drawing/2014/main" id="{DAAF8E6D-4B3A-4E9B-8F54-26E872E31A20}"/>
              </a:ext>
            </a:extLst>
          </p:cNvPr>
          <p:cNvSpPr>
            <a:spLocks noGrp="1"/>
          </p:cNvSpPr>
          <p:nvPr>
            <p:ph type="ftr" sz="quarter" idx="3"/>
          </p:nvPr>
        </p:nvSpPr>
        <p:spPr>
          <a:xfrm>
            <a:off x="11388723" y="6475156"/>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
        <p:nvSpPr>
          <p:cNvPr id="12" name="Picture Placeholder 4">
            <a:extLst>
              <a:ext uri="{FF2B5EF4-FFF2-40B4-BE49-F238E27FC236}">
                <a16:creationId xmlns:a16="http://schemas.microsoft.com/office/drawing/2014/main" id="{D91A365E-A6D0-4249-87EF-A2A2EA0F649E}"/>
              </a:ext>
            </a:extLst>
          </p:cNvPr>
          <p:cNvSpPr>
            <a:spLocks noGrp="1"/>
          </p:cNvSpPr>
          <p:nvPr>
            <p:ph type="pic" sz="quarter" idx="15"/>
          </p:nvPr>
        </p:nvSpPr>
        <p:spPr>
          <a:xfrm>
            <a:off x="8317915" y="974725"/>
            <a:ext cx="3070808" cy="1998154"/>
          </a:xfrm>
        </p:spPr>
        <p:txBody>
          <a:bodyPr/>
          <a:lstStyle/>
          <a:p>
            <a:endParaRPr lang="en-GB" dirty="0"/>
          </a:p>
        </p:txBody>
      </p:sp>
      <p:sp>
        <p:nvSpPr>
          <p:cNvPr id="15" name="Text Placeholder 2">
            <a:extLst>
              <a:ext uri="{FF2B5EF4-FFF2-40B4-BE49-F238E27FC236}">
                <a16:creationId xmlns:a16="http://schemas.microsoft.com/office/drawing/2014/main" id="{FD3B2003-8E8B-614A-BCE2-7A3A78F4F094}"/>
              </a:ext>
            </a:extLst>
          </p:cNvPr>
          <p:cNvSpPr>
            <a:spLocks noGrp="1"/>
          </p:cNvSpPr>
          <p:nvPr>
            <p:ph type="body" sz="quarter" idx="20"/>
          </p:nvPr>
        </p:nvSpPr>
        <p:spPr>
          <a:xfrm>
            <a:off x="803274" y="974725"/>
            <a:ext cx="3564000" cy="5500688"/>
          </a:xfrm>
        </p:spPr>
        <p:txBody>
          <a:bodyPr vert="horz" lIns="0" tIns="0" rIns="0" bIns="0" rtlCol="0">
            <a:normAutofit/>
          </a:bodyPr>
          <a:lstStyle>
            <a:lvl1pPr>
              <a:defRPr lang="en-US" dirty="0"/>
            </a:lvl1pPr>
            <a:lvl2pPr>
              <a:defRPr lang="en-US" dirty="0"/>
            </a:lvl2pPr>
            <a:lvl3pPr>
              <a:defRPr lang="en-US"/>
            </a:lvl3pPr>
            <a:lvl4pPr>
              <a:defRPr lang="en-US" dirty="0"/>
            </a:lvl4pPr>
            <a:lvl5pPr>
              <a:defRPr lang="en-US" dirty="0"/>
            </a:lvl5pPr>
          </a:lstStyle>
          <a:p>
            <a:pPr lvl="0">
              <a:spcBef>
                <a:spcPts val="0"/>
              </a:spcBef>
              <a:spcAft>
                <a:spcPts val="600"/>
              </a:spcAft>
            </a:pPr>
            <a:r>
              <a:rPr lang="en-US" dirty="0"/>
              <a:t>Edit Master text styles</a:t>
            </a:r>
          </a:p>
          <a:p>
            <a:pPr lvl="1">
              <a:spcBef>
                <a:spcPts val="0"/>
              </a:spcBef>
              <a:spcAft>
                <a:spcPts val="600"/>
              </a:spcAft>
            </a:pPr>
            <a:r>
              <a:rPr lang="en-US" dirty="0"/>
              <a:t>Second level</a:t>
            </a:r>
          </a:p>
          <a:p>
            <a:pPr lvl="2">
              <a:spcBef>
                <a:spcPts val="0"/>
              </a:spcBef>
              <a:spcAft>
                <a:spcPts val="600"/>
              </a:spcAft>
            </a:pPr>
            <a:r>
              <a:rPr lang="en-US" dirty="0"/>
              <a:t>Third level</a:t>
            </a:r>
          </a:p>
          <a:p>
            <a:pPr lvl="3">
              <a:spcBef>
                <a:spcPts val="0"/>
              </a:spcBef>
              <a:spcAft>
                <a:spcPts val="600"/>
              </a:spcAft>
            </a:pPr>
            <a:r>
              <a:rPr lang="en-US" dirty="0"/>
              <a:t>Fourth level</a:t>
            </a:r>
          </a:p>
          <a:p>
            <a:pPr lvl="4">
              <a:spcBef>
                <a:spcPts val="0"/>
              </a:spcBef>
              <a:spcAft>
                <a:spcPts val="600"/>
              </a:spcAft>
            </a:pPr>
            <a:r>
              <a:rPr lang="en-US" dirty="0"/>
              <a:t>Fifth level</a:t>
            </a:r>
          </a:p>
        </p:txBody>
      </p:sp>
      <p:sp>
        <p:nvSpPr>
          <p:cNvPr id="16" name="Text Placeholder 5">
            <a:extLst>
              <a:ext uri="{FF2B5EF4-FFF2-40B4-BE49-F238E27FC236}">
                <a16:creationId xmlns:a16="http://schemas.microsoft.com/office/drawing/2014/main" id="{BAAE823C-78AD-0545-BAF3-47495D47C93D}"/>
              </a:ext>
            </a:extLst>
          </p:cNvPr>
          <p:cNvSpPr>
            <a:spLocks noGrp="1"/>
          </p:cNvSpPr>
          <p:nvPr>
            <p:ph type="body" sz="quarter" idx="21"/>
          </p:nvPr>
        </p:nvSpPr>
        <p:spPr>
          <a:xfrm>
            <a:off x="8318500" y="3149600"/>
            <a:ext cx="3081338" cy="3325813"/>
          </a:xfrm>
        </p:spPr>
        <p:txBody>
          <a:bodyPr vert="horz" lIns="0" tIns="0" rIns="0" bIns="0" rtlCol="0">
            <a:normAutofit/>
          </a:bodyPr>
          <a:lstStyle>
            <a:lvl1pPr>
              <a:defRPr lang="en-US"/>
            </a:lvl1pPr>
            <a:lvl2pPr>
              <a:defRPr lang="en-US"/>
            </a:lvl2pPr>
            <a:lvl3pPr>
              <a:defRPr lang="en-US"/>
            </a:lvl3pPr>
            <a:lvl4pPr>
              <a:defRPr lang="en-US"/>
            </a:lvl4pPr>
            <a:lvl5pPr>
              <a:defRPr lang="en-US"/>
            </a:lvl5pPr>
          </a:lstStyle>
          <a:p>
            <a:pPr lvl="0">
              <a:spcBef>
                <a:spcPts val="0"/>
              </a:spcBef>
              <a:spcAft>
                <a:spcPts val="600"/>
              </a:spcAft>
            </a:pPr>
            <a:r>
              <a:rPr lang="en-US" dirty="0"/>
              <a:t>Edit Master text styles</a:t>
            </a:r>
          </a:p>
          <a:p>
            <a:pPr lvl="1">
              <a:spcBef>
                <a:spcPts val="0"/>
              </a:spcBef>
              <a:spcAft>
                <a:spcPts val="600"/>
              </a:spcAft>
            </a:pPr>
            <a:r>
              <a:rPr lang="en-US" dirty="0"/>
              <a:t>Second level</a:t>
            </a:r>
          </a:p>
          <a:p>
            <a:pPr lvl="2">
              <a:spcBef>
                <a:spcPts val="0"/>
              </a:spcBef>
              <a:spcAft>
                <a:spcPts val="600"/>
              </a:spcAft>
            </a:pPr>
            <a:r>
              <a:rPr lang="en-US" dirty="0"/>
              <a:t>Third level</a:t>
            </a:r>
          </a:p>
          <a:p>
            <a:pPr lvl="3">
              <a:spcBef>
                <a:spcPts val="0"/>
              </a:spcBef>
              <a:spcAft>
                <a:spcPts val="600"/>
              </a:spcAft>
            </a:pPr>
            <a:r>
              <a:rPr lang="en-US" dirty="0"/>
              <a:t>Fourth level</a:t>
            </a:r>
          </a:p>
          <a:p>
            <a:pPr lvl="4">
              <a:spcBef>
                <a:spcPts val="0"/>
              </a:spcBef>
              <a:spcAft>
                <a:spcPts val="600"/>
              </a:spcAft>
            </a:pPr>
            <a:r>
              <a:rPr lang="en-US" dirty="0"/>
              <a:t>Fifth level</a:t>
            </a:r>
          </a:p>
        </p:txBody>
      </p:sp>
      <p:sp>
        <p:nvSpPr>
          <p:cNvPr id="17" name="Text Placeholder 2">
            <a:extLst>
              <a:ext uri="{FF2B5EF4-FFF2-40B4-BE49-F238E27FC236}">
                <a16:creationId xmlns:a16="http://schemas.microsoft.com/office/drawing/2014/main" id="{E26B2A6D-1E3B-E741-9255-DA805B615BC0}"/>
              </a:ext>
            </a:extLst>
          </p:cNvPr>
          <p:cNvSpPr>
            <a:spLocks noGrp="1"/>
          </p:cNvSpPr>
          <p:nvPr>
            <p:ph type="body" sz="quarter" idx="22"/>
          </p:nvPr>
        </p:nvSpPr>
        <p:spPr>
          <a:xfrm>
            <a:off x="4560595" y="974725"/>
            <a:ext cx="3564000" cy="5500688"/>
          </a:xfrm>
        </p:spPr>
        <p:txBody>
          <a:bodyPr vert="horz" lIns="0" tIns="0" rIns="0" bIns="0" rtlCol="0">
            <a:normAutofit/>
          </a:bodyPr>
          <a:lstStyle>
            <a:lvl1pPr>
              <a:defRPr lang="en-US"/>
            </a:lvl1pPr>
            <a:lvl2pPr>
              <a:defRPr lang="en-US"/>
            </a:lvl2pPr>
            <a:lvl3pPr>
              <a:defRPr lang="en-US"/>
            </a:lvl3pPr>
            <a:lvl4pPr>
              <a:defRPr lang="en-US"/>
            </a:lvl4pPr>
            <a:lvl5pPr>
              <a:defRPr lang="en-US"/>
            </a:lvl5pPr>
          </a:lstStyle>
          <a:p>
            <a:pPr lvl="0">
              <a:spcBef>
                <a:spcPts val="0"/>
              </a:spcBef>
              <a:spcAft>
                <a:spcPts val="600"/>
              </a:spcAft>
            </a:pPr>
            <a:r>
              <a:rPr lang="en-US" dirty="0"/>
              <a:t>Edit Master text styles</a:t>
            </a:r>
          </a:p>
          <a:p>
            <a:pPr lvl="1">
              <a:spcBef>
                <a:spcPts val="0"/>
              </a:spcBef>
              <a:spcAft>
                <a:spcPts val="600"/>
              </a:spcAft>
            </a:pPr>
            <a:r>
              <a:rPr lang="en-US" dirty="0"/>
              <a:t>Second level</a:t>
            </a:r>
          </a:p>
          <a:p>
            <a:pPr lvl="2">
              <a:spcBef>
                <a:spcPts val="0"/>
              </a:spcBef>
              <a:spcAft>
                <a:spcPts val="600"/>
              </a:spcAft>
            </a:pPr>
            <a:r>
              <a:rPr lang="en-US" dirty="0"/>
              <a:t>Third level</a:t>
            </a:r>
          </a:p>
          <a:p>
            <a:pPr lvl="3">
              <a:spcBef>
                <a:spcPts val="0"/>
              </a:spcBef>
              <a:spcAft>
                <a:spcPts val="600"/>
              </a:spcAft>
            </a:pPr>
            <a:r>
              <a:rPr lang="en-US" dirty="0"/>
              <a:t>Fourth level</a:t>
            </a:r>
          </a:p>
          <a:p>
            <a:pPr lvl="4">
              <a:spcBef>
                <a:spcPts val="0"/>
              </a:spcBef>
              <a:spcAft>
                <a:spcPts val="600"/>
              </a:spcAft>
            </a:pPr>
            <a:r>
              <a:rPr lang="en-US" dirty="0"/>
              <a:t>Fifth level</a:t>
            </a:r>
          </a:p>
        </p:txBody>
      </p:sp>
      <p:sp>
        <p:nvSpPr>
          <p:cNvPr id="10" name="Text Placeholder 5">
            <a:extLst>
              <a:ext uri="{FF2B5EF4-FFF2-40B4-BE49-F238E27FC236}">
                <a16:creationId xmlns:a16="http://schemas.microsoft.com/office/drawing/2014/main" id="{1EE2F540-407E-4CE1-AE18-4F7830B485B9}"/>
              </a:ext>
            </a:extLst>
          </p:cNvPr>
          <p:cNvSpPr>
            <a:spLocks noGrp="1"/>
          </p:cNvSpPr>
          <p:nvPr>
            <p:ph type="body" sz="quarter" idx="19" hasCustomPrompt="1"/>
          </p:nvPr>
        </p:nvSpPr>
        <p:spPr>
          <a:xfrm>
            <a:off x="169334" y="6583295"/>
            <a:ext cx="6508751" cy="234950"/>
          </a:xfrm>
        </p:spPr>
        <p:txBody>
          <a:bodyPr>
            <a:normAutofit/>
          </a:bodyPr>
          <a:lstStyle>
            <a:lvl1pPr>
              <a:defRPr sz="800" b="0" baseline="0">
                <a:solidFill>
                  <a:schemeClr val="bg1">
                    <a:lumMod val="50000"/>
                  </a:schemeClr>
                </a:solidFill>
                <a:latin typeface="+mj-lt"/>
              </a:defRPr>
            </a:lvl1pPr>
          </a:lstStyle>
          <a:p>
            <a:pPr lvl="0"/>
            <a:r>
              <a:rPr lang="en-US" dirty="0"/>
              <a:t>Insert question number, full question text and base size</a:t>
            </a:r>
            <a:endParaRPr lang="en-GB" dirty="0"/>
          </a:p>
        </p:txBody>
      </p:sp>
      <p:sp>
        <p:nvSpPr>
          <p:cNvPr id="11" name="Picture Placeholder 2">
            <a:extLst>
              <a:ext uri="{FF2B5EF4-FFF2-40B4-BE49-F238E27FC236}">
                <a16:creationId xmlns:a16="http://schemas.microsoft.com/office/drawing/2014/main" id="{9ED39F1D-6F05-4F34-8E07-6D75E444A667}"/>
              </a:ext>
            </a:extLst>
          </p:cNvPr>
          <p:cNvSpPr>
            <a:spLocks noGrp="1"/>
          </p:cNvSpPr>
          <p:nvPr>
            <p:ph type="pic" idx="23"/>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8" name="Picture Placeholder 2">
            <a:extLst>
              <a:ext uri="{FF2B5EF4-FFF2-40B4-BE49-F238E27FC236}">
                <a16:creationId xmlns:a16="http://schemas.microsoft.com/office/drawing/2014/main" id="{AA7C3BC6-F6ED-4300-9C08-570EA1067A1B}"/>
              </a:ext>
            </a:extLst>
          </p:cNvPr>
          <p:cNvSpPr>
            <a:spLocks noGrp="1"/>
          </p:cNvSpPr>
          <p:nvPr>
            <p:ph type="pic" idx="24"/>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9" name="Title 1">
            <a:extLst>
              <a:ext uri="{FF2B5EF4-FFF2-40B4-BE49-F238E27FC236}">
                <a16:creationId xmlns:a16="http://schemas.microsoft.com/office/drawing/2014/main" id="{FD8425D7-A52C-4C97-BAB8-DFDED14F4DF2}"/>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Tree>
    <p:extLst>
      <p:ext uri="{BB962C8B-B14F-4D97-AF65-F5344CB8AC3E}">
        <p14:creationId xmlns:p14="http://schemas.microsoft.com/office/powerpoint/2010/main" val="130145455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Main content slide no logo no line">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5A1B93AC-4DD1-4956-9729-6D2B66BF36C1}"/>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10" name="Footer Placeholder 4">
            <a:extLst>
              <a:ext uri="{FF2B5EF4-FFF2-40B4-BE49-F238E27FC236}">
                <a16:creationId xmlns:a16="http://schemas.microsoft.com/office/drawing/2014/main" id="{4D827C72-A0C9-4985-A121-603A1D4A9A6D}"/>
              </a:ext>
            </a:extLst>
          </p:cNvPr>
          <p:cNvSpPr>
            <a:spLocks noGrp="1"/>
          </p:cNvSpPr>
          <p:nvPr>
            <p:ph type="ftr" sz="quarter" idx="3"/>
          </p:nvPr>
        </p:nvSpPr>
        <p:spPr>
          <a:xfrm>
            <a:off x="11388723" y="6475156"/>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
        <p:nvSpPr>
          <p:cNvPr id="7" name="Text Placeholder 5">
            <a:extLst>
              <a:ext uri="{FF2B5EF4-FFF2-40B4-BE49-F238E27FC236}">
                <a16:creationId xmlns:a16="http://schemas.microsoft.com/office/drawing/2014/main" id="{6B95ACE1-AB57-4DB7-8012-D1A538D18AFA}"/>
              </a:ext>
            </a:extLst>
          </p:cNvPr>
          <p:cNvSpPr>
            <a:spLocks noGrp="1"/>
          </p:cNvSpPr>
          <p:nvPr>
            <p:ph type="body" sz="quarter" idx="19" hasCustomPrompt="1"/>
          </p:nvPr>
        </p:nvSpPr>
        <p:spPr>
          <a:xfrm>
            <a:off x="169334" y="6583295"/>
            <a:ext cx="6508751" cy="234950"/>
          </a:xfrm>
        </p:spPr>
        <p:txBody>
          <a:bodyPr>
            <a:normAutofit/>
          </a:bodyPr>
          <a:lstStyle>
            <a:lvl1pPr>
              <a:defRPr sz="800" b="0" baseline="0">
                <a:solidFill>
                  <a:schemeClr val="bg1">
                    <a:lumMod val="50000"/>
                  </a:schemeClr>
                </a:solidFill>
                <a:latin typeface="+mj-lt"/>
              </a:defRPr>
            </a:lvl1pPr>
          </a:lstStyle>
          <a:p>
            <a:pPr lvl="0"/>
            <a:r>
              <a:rPr lang="en-US" dirty="0"/>
              <a:t>Insert question number, full question text and base size</a:t>
            </a:r>
            <a:endParaRPr lang="en-GB" dirty="0"/>
          </a:p>
        </p:txBody>
      </p:sp>
      <p:sp>
        <p:nvSpPr>
          <p:cNvPr id="6" name="Picture Placeholder 2">
            <a:extLst>
              <a:ext uri="{FF2B5EF4-FFF2-40B4-BE49-F238E27FC236}">
                <a16:creationId xmlns:a16="http://schemas.microsoft.com/office/drawing/2014/main" id="{80E7F98B-BBFB-4BE5-A5C5-2095C1C8C3A4}"/>
              </a:ext>
            </a:extLst>
          </p:cNvPr>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8" name="Picture Placeholder 2">
            <a:extLst>
              <a:ext uri="{FF2B5EF4-FFF2-40B4-BE49-F238E27FC236}">
                <a16:creationId xmlns:a16="http://schemas.microsoft.com/office/drawing/2014/main" id="{64664244-34B1-400F-BD1F-92BE11C9BC06}"/>
              </a:ext>
            </a:extLst>
          </p:cNvPr>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1" name="Title 1">
            <a:extLst>
              <a:ext uri="{FF2B5EF4-FFF2-40B4-BE49-F238E27FC236}">
                <a16:creationId xmlns:a16="http://schemas.microsoft.com/office/drawing/2014/main" id="{346DA719-FC50-4DDF-A353-D3F09F8E10C1}"/>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Tree>
    <p:extLst>
      <p:ext uri="{BB962C8B-B14F-4D97-AF65-F5344CB8AC3E}">
        <p14:creationId xmlns:p14="http://schemas.microsoft.com/office/powerpoint/2010/main" val="5003655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Main content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7B99039-97E8-4392-A0E4-4E7A19EDE01F}"/>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F2510835-39F5-4E48-913E-58714AFBF21F}" type="slidenum">
              <a:rPr lang="en-US" smtClean="0"/>
              <a:pPr/>
              <a:t>‹#›</a:t>
            </a:fld>
            <a:endParaRPr lang="en-US" dirty="0"/>
          </a:p>
        </p:txBody>
      </p:sp>
      <p:sp>
        <p:nvSpPr>
          <p:cNvPr id="7" name="Footer Placeholder 4">
            <a:extLst>
              <a:ext uri="{FF2B5EF4-FFF2-40B4-BE49-F238E27FC236}">
                <a16:creationId xmlns:a16="http://schemas.microsoft.com/office/drawing/2014/main" id="{BB38275F-BBD5-478E-BD3B-24FAE394B046}"/>
              </a:ext>
            </a:extLst>
          </p:cNvPr>
          <p:cNvSpPr>
            <a:spLocks noGrp="1"/>
          </p:cNvSpPr>
          <p:nvPr>
            <p:ph type="ftr" sz="quarter" idx="3"/>
          </p:nvPr>
        </p:nvSpPr>
        <p:spPr>
          <a:xfrm>
            <a:off x="11388723" y="6475156"/>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
        <p:nvSpPr>
          <p:cNvPr id="8" name="Text Placeholder 5">
            <a:extLst>
              <a:ext uri="{FF2B5EF4-FFF2-40B4-BE49-F238E27FC236}">
                <a16:creationId xmlns:a16="http://schemas.microsoft.com/office/drawing/2014/main" id="{345D784E-9003-45F6-BB5F-66A281B9A6F9}"/>
              </a:ext>
            </a:extLst>
          </p:cNvPr>
          <p:cNvSpPr>
            <a:spLocks noGrp="1"/>
          </p:cNvSpPr>
          <p:nvPr>
            <p:ph type="body" sz="quarter" idx="19" hasCustomPrompt="1"/>
          </p:nvPr>
        </p:nvSpPr>
        <p:spPr>
          <a:xfrm>
            <a:off x="169334" y="6583295"/>
            <a:ext cx="6508751" cy="234950"/>
          </a:xfrm>
        </p:spPr>
        <p:txBody>
          <a:bodyPr>
            <a:normAutofit/>
          </a:bodyPr>
          <a:lstStyle>
            <a:lvl1pPr>
              <a:defRPr sz="800" b="0" baseline="0">
                <a:solidFill>
                  <a:schemeClr val="bg1">
                    <a:lumMod val="50000"/>
                  </a:schemeClr>
                </a:solidFill>
                <a:latin typeface="+mj-lt"/>
              </a:defRPr>
            </a:lvl1pPr>
          </a:lstStyle>
          <a:p>
            <a:pPr lvl="0"/>
            <a:r>
              <a:rPr lang="en-US" dirty="0"/>
              <a:t>Insert question number, full question text and base size</a:t>
            </a:r>
            <a:endParaRPr lang="en-GB" dirty="0"/>
          </a:p>
        </p:txBody>
      </p:sp>
      <p:sp>
        <p:nvSpPr>
          <p:cNvPr id="9" name="Picture Placeholder 2">
            <a:extLst>
              <a:ext uri="{FF2B5EF4-FFF2-40B4-BE49-F238E27FC236}">
                <a16:creationId xmlns:a16="http://schemas.microsoft.com/office/drawing/2014/main" id="{13CBDBE6-F233-4E17-9ED7-FC7490619CC1}"/>
              </a:ext>
            </a:extLst>
          </p:cNvPr>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0" name="Picture Placeholder 2">
            <a:extLst>
              <a:ext uri="{FF2B5EF4-FFF2-40B4-BE49-F238E27FC236}">
                <a16:creationId xmlns:a16="http://schemas.microsoft.com/office/drawing/2014/main" id="{6CE829DC-90F0-4825-80DF-BE9D60D6E8A7}"/>
              </a:ext>
            </a:extLst>
          </p:cNvPr>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1" name="Title 1">
            <a:extLst>
              <a:ext uri="{FF2B5EF4-FFF2-40B4-BE49-F238E27FC236}">
                <a16:creationId xmlns:a16="http://schemas.microsoft.com/office/drawing/2014/main" id="{4465C2AE-C795-49EB-A74C-97D82437826C}"/>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Tree>
    <p:extLst>
      <p:ext uri="{BB962C8B-B14F-4D97-AF65-F5344CB8AC3E}">
        <p14:creationId xmlns:p14="http://schemas.microsoft.com/office/powerpoint/2010/main" val="227899883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8317915" y="974725"/>
            <a:ext cx="3070808" cy="1998154"/>
          </a:xfrm>
        </p:spPr>
        <p:txBody>
          <a:bodyPr/>
          <a:lstStyle/>
          <a:p>
            <a:endParaRPr lang="en-GB" dirty="0"/>
          </a:p>
        </p:txBody>
      </p:sp>
      <p:sp>
        <p:nvSpPr>
          <p:cNvPr id="9" name="Text Placeholder 5"/>
          <p:cNvSpPr>
            <a:spLocks noGrp="1"/>
          </p:cNvSpPr>
          <p:nvPr>
            <p:ph type="body" sz="quarter" idx="19" hasCustomPrompt="1"/>
          </p:nvPr>
        </p:nvSpPr>
        <p:spPr>
          <a:xfrm>
            <a:off x="169334" y="6583295"/>
            <a:ext cx="6508751" cy="234950"/>
          </a:xfrm>
        </p:spPr>
        <p:txBody>
          <a:bodyPr>
            <a:normAutofit/>
          </a:bodyPr>
          <a:lstStyle>
            <a:lvl1pPr>
              <a:defRPr sz="800" b="0" baseline="0">
                <a:solidFill>
                  <a:schemeClr val="bg1">
                    <a:lumMod val="50000"/>
                  </a:schemeClr>
                </a:solidFill>
                <a:latin typeface="+mj-lt"/>
              </a:defRPr>
            </a:lvl1pPr>
          </a:lstStyle>
          <a:p>
            <a:pPr lvl="0"/>
            <a:r>
              <a:rPr lang="en-US" dirty="0"/>
              <a:t>Insert question number, full question text and base size</a:t>
            </a:r>
            <a:endParaRPr lang="en-GB" dirty="0"/>
          </a:p>
        </p:txBody>
      </p:sp>
      <p:sp>
        <p:nvSpPr>
          <p:cNvPr id="12" name="Slide Number Placeholder 5">
            <a:extLst>
              <a:ext uri="{FF2B5EF4-FFF2-40B4-BE49-F238E27FC236}">
                <a16:creationId xmlns:a16="http://schemas.microsoft.com/office/drawing/2014/main" id="{D1663F4D-4B17-441D-BAFC-BC4AC9C4478B}"/>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13" name="Footer Placeholder 4">
            <a:extLst>
              <a:ext uri="{FF2B5EF4-FFF2-40B4-BE49-F238E27FC236}">
                <a16:creationId xmlns:a16="http://schemas.microsoft.com/office/drawing/2014/main" id="{288BACF0-1FBC-48CF-88AE-5A673D4A559C}"/>
              </a:ext>
            </a:extLst>
          </p:cNvPr>
          <p:cNvSpPr>
            <a:spLocks noGrp="1"/>
          </p:cNvSpPr>
          <p:nvPr>
            <p:ph type="ftr" sz="quarter" idx="3"/>
          </p:nvPr>
        </p:nvSpPr>
        <p:spPr>
          <a:xfrm>
            <a:off x="11388723" y="6475156"/>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
        <p:nvSpPr>
          <p:cNvPr id="3" name="Text Placeholder 2">
            <a:extLst>
              <a:ext uri="{FF2B5EF4-FFF2-40B4-BE49-F238E27FC236}">
                <a16:creationId xmlns:a16="http://schemas.microsoft.com/office/drawing/2014/main" id="{1274489B-AC6C-1D43-8370-4DBF72AE5C5A}"/>
              </a:ext>
            </a:extLst>
          </p:cNvPr>
          <p:cNvSpPr>
            <a:spLocks noGrp="1"/>
          </p:cNvSpPr>
          <p:nvPr>
            <p:ph type="body" sz="quarter" idx="20"/>
          </p:nvPr>
        </p:nvSpPr>
        <p:spPr>
          <a:xfrm>
            <a:off x="803275" y="974725"/>
            <a:ext cx="7324725" cy="5500688"/>
          </a:xfrm>
        </p:spPr>
        <p:txBody>
          <a:bodyPr/>
          <a:lstStyle>
            <a:lvl1pPr>
              <a:spcBef>
                <a:spcPts val="0"/>
              </a:spcBef>
              <a:spcAft>
                <a:spcPts val="600"/>
              </a:spcAft>
              <a:defRPr/>
            </a:lvl1pPr>
            <a:lvl2pPr>
              <a:spcBef>
                <a:spcPts val="0"/>
              </a:spcBef>
              <a:spcAft>
                <a:spcPts val="600"/>
              </a:spcAft>
              <a:defRPr/>
            </a:lvl2pPr>
            <a:lvl3pPr>
              <a:spcBef>
                <a:spcPts val="0"/>
              </a:spcBef>
              <a:spcAft>
                <a:spcPts val="600"/>
              </a:spcAft>
              <a:defRPr/>
            </a:lvl3pPr>
            <a:lvl4pPr>
              <a:spcBef>
                <a:spcPts val="0"/>
              </a:spcBef>
              <a:spcAft>
                <a:spcPts val="600"/>
              </a:spcAft>
              <a:defRPr/>
            </a:lvl4pPr>
            <a:lvl5pPr>
              <a:spcBef>
                <a:spcPts val="0"/>
              </a:spcBef>
              <a:spcAft>
                <a:spcPts val="60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a:extLst>
              <a:ext uri="{FF2B5EF4-FFF2-40B4-BE49-F238E27FC236}">
                <a16:creationId xmlns:a16="http://schemas.microsoft.com/office/drawing/2014/main" id="{CBB28E95-8252-7940-BE3B-37C91495B233}"/>
              </a:ext>
            </a:extLst>
          </p:cNvPr>
          <p:cNvSpPr>
            <a:spLocks noGrp="1"/>
          </p:cNvSpPr>
          <p:nvPr>
            <p:ph type="body" sz="quarter" idx="21"/>
          </p:nvPr>
        </p:nvSpPr>
        <p:spPr>
          <a:xfrm>
            <a:off x="8318500" y="3149600"/>
            <a:ext cx="3081338" cy="3325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2">
            <a:extLst>
              <a:ext uri="{FF2B5EF4-FFF2-40B4-BE49-F238E27FC236}">
                <a16:creationId xmlns:a16="http://schemas.microsoft.com/office/drawing/2014/main" id="{4B9018E0-3199-41BC-869F-802719C97AB6}"/>
              </a:ext>
            </a:extLst>
          </p:cNvPr>
          <p:cNvSpPr>
            <a:spLocks noGrp="1"/>
          </p:cNvSpPr>
          <p:nvPr>
            <p:ph type="pic" idx="22"/>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4" name="Picture Placeholder 2">
            <a:extLst>
              <a:ext uri="{FF2B5EF4-FFF2-40B4-BE49-F238E27FC236}">
                <a16:creationId xmlns:a16="http://schemas.microsoft.com/office/drawing/2014/main" id="{754A36DE-2241-4010-86F6-3CD6A32D8ADA}"/>
              </a:ext>
            </a:extLst>
          </p:cNvPr>
          <p:cNvSpPr>
            <a:spLocks noGrp="1"/>
          </p:cNvSpPr>
          <p:nvPr>
            <p:ph type="pic" idx="23"/>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5" name="Title 1">
            <a:extLst>
              <a:ext uri="{FF2B5EF4-FFF2-40B4-BE49-F238E27FC236}">
                <a16:creationId xmlns:a16="http://schemas.microsoft.com/office/drawing/2014/main" id="{77A87DEA-179B-44E4-9A69-C7A66D490C0C}"/>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Tree>
    <p:extLst>
      <p:ext uri="{BB962C8B-B14F-4D97-AF65-F5344CB8AC3E}">
        <p14:creationId xmlns:p14="http://schemas.microsoft.com/office/powerpoint/2010/main" val="349490586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Main content slide with logo">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C4F88862-4BDE-4C4E-A566-D856D42C6978}"/>
              </a:ext>
            </a:extLst>
          </p:cNvPr>
          <p:cNvSpPr>
            <a:spLocks noGrp="1"/>
          </p:cNvSpPr>
          <p:nvPr>
            <p:ph type="ftr" sz="quarter" idx="3"/>
          </p:nvPr>
        </p:nvSpPr>
        <p:spPr>
          <a:xfrm>
            <a:off x="11388723" y="6475156"/>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
        <p:nvSpPr>
          <p:cNvPr id="11" name="Slide Number Placeholder 5">
            <a:extLst>
              <a:ext uri="{FF2B5EF4-FFF2-40B4-BE49-F238E27FC236}">
                <a16:creationId xmlns:a16="http://schemas.microsoft.com/office/drawing/2014/main" id="{5A36ACCD-B3AF-C849-9B11-4541C782749F}"/>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7" name="Text Placeholder 5">
            <a:extLst>
              <a:ext uri="{FF2B5EF4-FFF2-40B4-BE49-F238E27FC236}">
                <a16:creationId xmlns:a16="http://schemas.microsoft.com/office/drawing/2014/main" id="{EA03926E-CA7A-4F22-95C8-F3B29B780043}"/>
              </a:ext>
            </a:extLst>
          </p:cNvPr>
          <p:cNvSpPr>
            <a:spLocks noGrp="1"/>
          </p:cNvSpPr>
          <p:nvPr>
            <p:ph type="body" sz="quarter" idx="19" hasCustomPrompt="1"/>
          </p:nvPr>
        </p:nvSpPr>
        <p:spPr>
          <a:xfrm>
            <a:off x="169334" y="6583295"/>
            <a:ext cx="6508751" cy="234950"/>
          </a:xfrm>
        </p:spPr>
        <p:txBody>
          <a:bodyPr>
            <a:normAutofit/>
          </a:bodyPr>
          <a:lstStyle>
            <a:lvl1pPr>
              <a:defRPr sz="800" b="0" baseline="0">
                <a:solidFill>
                  <a:schemeClr val="bg1">
                    <a:lumMod val="50000"/>
                  </a:schemeClr>
                </a:solidFill>
                <a:latin typeface="+mj-lt"/>
              </a:defRPr>
            </a:lvl1pPr>
          </a:lstStyle>
          <a:p>
            <a:pPr lvl="0"/>
            <a:r>
              <a:rPr lang="en-US" dirty="0"/>
              <a:t>Insert question number, full question text and base size</a:t>
            </a:r>
            <a:endParaRPr lang="en-GB" dirty="0"/>
          </a:p>
        </p:txBody>
      </p:sp>
      <p:sp>
        <p:nvSpPr>
          <p:cNvPr id="6" name="Picture Placeholder 2">
            <a:extLst>
              <a:ext uri="{FF2B5EF4-FFF2-40B4-BE49-F238E27FC236}">
                <a16:creationId xmlns:a16="http://schemas.microsoft.com/office/drawing/2014/main" id="{9B44251E-E654-4AFD-A8EA-535D93EC42D5}"/>
              </a:ext>
            </a:extLst>
          </p:cNvPr>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9" name="Picture Placeholder 2">
            <a:extLst>
              <a:ext uri="{FF2B5EF4-FFF2-40B4-BE49-F238E27FC236}">
                <a16:creationId xmlns:a16="http://schemas.microsoft.com/office/drawing/2014/main" id="{4D5005A4-EC23-4496-9596-017EFD1DEBB8}"/>
              </a:ext>
            </a:extLst>
          </p:cNvPr>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2" name="Title 1">
            <a:extLst>
              <a:ext uri="{FF2B5EF4-FFF2-40B4-BE49-F238E27FC236}">
                <a16:creationId xmlns:a16="http://schemas.microsoft.com/office/drawing/2014/main" id="{1F6E450F-3880-485D-9333-C483395B6D21}"/>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Tree>
    <p:extLst>
      <p:ext uri="{BB962C8B-B14F-4D97-AF65-F5344CB8AC3E}">
        <p14:creationId xmlns:p14="http://schemas.microsoft.com/office/powerpoint/2010/main" val="268260008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Main content slide no logo">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AE6F820-7D75-4D8B-9BF2-D4998B205F4A}"/>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7" name="Footer Placeholder 4">
            <a:extLst>
              <a:ext uri="{FF2B5EF4-FFF2-40B4-BE49-F238E27FC236}">
                <a16:creationId xmlns:a16="http://schemas.microsoft.com/office/drawing/2014/main" id="{B3A2F699-E7B7-4EF1-AE75-A93DD0CD4C05}"/>
              </a:ext>
            </a:extLst>
          </p:cNvPr>
          <p:cNvSpPr>
            <a:spLocks noGrp="1"/>
          </p:cNvSpPr>
          <p:nvPr>
            <p:ph type="ftr" sz="quarter" idx="3"/>
          </p:nvPr>
        </p:nvSpPr>
        <p:spPr>
          <a:xfrm>
            <a:off x="11388723" y="6475156"/>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
        <p:nvSpPr>
          <p:cNvPr id="8" name="Text Placeholder 5">
            <a:extLst>
              <a:ext uri="{FF2B5EF4-FFF2-40B4-BE49-F238E27FC236}">
                <a16:creationId xmlns:a16="http://schemas.microsoft.com/office/drawing/2014/main" id="{317F0D45-67FF-4BDF-9F0F-8342D23E50C1}"/>
              </a:ext>
            </a:extLst>
          </p:cNvPr>
          <p:cNvSpPr>
            <a:spLocks noGrp="1"/>
          </p:cNvSpPr>
          <p:nvPr>
            <p:ph type="body" sz="quarter" idx="19" hasCustomPrompt="1"/>
          </p:nvPr>
        </p:nvSpPr>
        <p:spPr>
          <a:xfrm>
            <a:off x="169334" y="6583295"/>
            <a:ext cx="6508751" cy="234950"/>
          </a:xfrm>
        </p:spPr>
        <p:txBody>
          <a:bodyPr>
            <a:normAutofit/>
          </a:bodyPr>
          <a:lstStyle>
            <a:lvl1pPr>
              <a:defRPr sz="800" b="0" baseline="0">
                <a:solidFill>
                  <a:schemeClr val="bg1">
                    <a:lumMod val="50000"/>
                  </a:schemeClr>
                </a:solidFill>
                <a:latin typeface="+mj-lt"/>
              </a:defRPr>
            </a:lvl1pPr>
          </a:lstStyle>
          <a:p>
            <a:pPr lvl="0"/>
            <a:r>
              <a:rPr lang="en-US" dirty="0"/>
              <a:t>Insert question number, full question text and base size</a:t>
            </a:r>
            <a:endParaRPr lang="en-GB" dirty="0"/>
          </a:p>
        </p:txBody>
      </p:sp>
      <p:sp>
        <p:nvSpPr>
          <p:cNvPr id="9" name="Picture Placeholder 2">
            <a:extLst>
              <a:ext uri="{FF2B5EF4-FFF2-40B4-BE49-F238E27FC236}">
                <a16:creationId xmlns:a16="http://schemas.microsoft.com/office/drawing/2014/main" id="{6D14D45E-78B5-4E86-9C9F-475B15E5D816}"/>
              </a:ext>
            </a:extLst>
          </p:cNvPr>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0" name="Picture Placeholder 2">
            <a:extLst>
              <a:ext uri="{FF2B5EF4-FFF2-40B4-BE49-F238E27FC236}">
                <a16:creationId xmlns:a16="http://schemas.microsoft.com/office/drawing/2014/main" id="{621B2CA0-5D8F-4B77-A9B7-3A458E0FBE9C}"/>
              </a:ext>
            </a:extLst>
          </p:cNvPr>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1" name="Title 1">
            <a:extLst>
              <a:ext uri="{FF2B5EF4-FFF2-40B4-BE49-F238E27FC236}">
                <a16:creationId xmlns:a16="http://schemas.microsoft.com/office/drawing/2014/main" id="{F0093057-4C4A-451C-8B53-95B5F059C821}"/>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Tree>
    <p:extLst>
      <p:ext uri="{BB962C8B-B14F-4D97-AF65-F5344CB8AC3E}">
        <p14:creationId xmlns:p14="http://schemas.microsoft.com/office/powerpoint/2010/main" val="270323416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Main content slide">
    <p:spTree>
      <p:nvGrpSpPr>
        <p:cNvPr id="1" name=""/>
        <p:cNvGrpSpPr/>
        <p:nvPr/>
      </p:nvGrpSpPr>
      <p:grpSpPr>
        <a:xfrm>
          <a:off x="0" y="0"/>
          <a:ext cx="0" cy="0"/>
          <a:chOff x="0" y="0"/>
          <a:chExt cx="0" cy="0"/>
        </a:xfrm>
      </p:grpSpPr>
      <p:sp>
        <p:nvSpPr>
          <p:cNvPr id="4" name="Chart Placeholder 3"/>
          <p:cNvSpPr>
            <a:spLocks noGrp="1"/>
          </p:cNvSpPr>
          <p:nvPr>
            <p:ph type="chart" sz="quarter" idx="17"/>
          </p:nvPr>
        </p:nvSpPr>
        <p:spPr>
          <a:xfrm>
            <a:off x="803275" y="974724"/>
            <a:ext cx="10585448" cy="2873707"/>
          </a:xfrm>
        </p:spPr>
        <p:txBody>
          <a:bodyPr/>
          <a:lstStyle/>
          <a:p>
            <a:endParaRPr lang="en-GB" dirty="0"/>
          </a:p>
        </p:txBody>
      </p:sp>
      <p:sp>
        <p:nvSpPr>
          <p:cNvPr id="10" name="Slide Number Placeholder 5">
            <a:extLst>
              <a:ext uri="{FF2B5EF4-FFF2-40B4-BE49-F238E27FC236}">
                <a16:creationId xmlns:a16="http://schemas.microsoft.com/office/drawing/2014/main" id="{3FA6946B-4AC0-4B79-8CCB-82A61102FEEB}"/>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11" name="Footer Placeholder 4">
            <a:extLst>
              <a:ext uri="{FF2B5EF4-FFF2-40B4-BE49-F238E27FC236}">
                <a16:creationId xmlns:a16="http://schemas.microsoft.com/office/drawing/2014/main" id="{599A53C1-E33B-4414-96E3-C3D06270976F}"/>
              </a:ext>
            </a:extLst>
          </p:cNvPr>
          <p:cNvSpPr>
            <a:spLocks noGrp="1"/>
          </p:cNvSpPr>
          <p:nvPr>
            <p:ph type="ftr" sz="quarter" idx="3"/>
          </p:nvPr>
        </p:nvSpPr>
        <p:spPr>
          <a:xfrm>
            <a:off x="11388723" y="6475156"/>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
        <p:nvSpPr>
          <p:cNvPr id="9" name="Text Placeholder 8">
            <a:extLst>
              <a:ext uri="{FF2B5EF4-FFF2-40B4-BE49-F238E27FC236}">
                <a16:creationId xmlns:a16="http://schemas.microsoft.com/office/drawing/2014/main" id="{7BC7F15C-2D47-994D-8CE2-D59A10AF3903}"/>
              </a:ext>
            </a:extLst>
          </p:cNvPr>
          <p:cNvSpPr>
            <a:spLocks noGrp="1"/>
          </p:cNvSpPr>
          <p:nvPr>
            <p:ph type="body" sz="quarter" idx="20"/>
          </p:nvPr>
        </p:nvSpPr>
        <p:spPr>
          <a:xfrm>
            <a:off x="803275" y="3992563"/>
            <a:ext cx="5202000" cy="2408237"/>
          </a:xfrm>
        </p:spPr>
        <p:txBody>
          <a:bodyPr vert="horz" lIns="0" tIns="0" rIns="0" bIns="0" rtlCol="0">
            <a:normAutofit/>
          </a:bodyPr>
          <a:lstStyle>
            <a:lvl1pPr>
              <a:defRPr lang="en-US"/>
            </a:lvl1pPr>
            <a:lvl2pPr>
              <a:defRPr lang="en-US"/>
            </a:lvl2pPr>
            <a:lvl3pPr>
              <a:defRPr lang="en-US"/>
            </a:lvl3pPr>
            <a:lvl4pPr>
              <a:defRPr lang="en-US"/>
            </a:lvl4pPr>
            <a:lvl5pPr>
              <a:defRPr lang="en-US"/>
            </a:lvl5pPr>
          </a:lstStyle>
          <a:p>
            <a:pPr lvl="0">
              <a:spcBef>
                <a:spcPts val="0"/>
              </a:spcBef>
              <a:spcAft>
                <a:spcPts val="600"/>
              </a:spcAft>
            </a:pPr>
            <a:r>
              <a:rPr lang="en-US" dirty="0"/>
              <a:t>Edit Master text styles</a:t>
            </a:r>
          </a:p>
          <a:p>
            <a:pPr lvl="1">
              <a:spcBef>
                <a:spcPts val="0"/>
              </a:spcBef>
              <a:spcAft>
                <a:spcPts val="600"/>
              </a:spcAft>
            </a:pPr>
            <a:r>
              <a:rPr lang="en-US" dirty="0"/>
              <a:t>Second level</a:t>
            </a:r>
          </a:p>
          <a:p>
            <a:pPr lvl="2">
              <a:spcBef>
                <a:spcPts val="0"/>
              </a:spcBef>
              <a:spcAft>
                <a:spcPts val="600"/>
              </a:spcAft>
            </a:pPr>
            <a:r>
              <a:rPr lang="en-US" dirty="0"/>
              <a:t>Third level</a:t>
            </a:r>
          </a:p>
          <a:p>
            <a:pPr lvl="3">
              <a:spcBef>
                <a:spcPts val="0"/>
              </a:spcBef>
              <a:spcAft>
                <a:spcPts val="600"/>
              </a:spcAft>
            </a:pPr>
            <a:r>
              <a:rPr lang="en-US" dirty="0"/>
              <a:t>Fourth level</a:t>
            </a:r>
          </a:p>
          <a:p>
            <a:pPr lvl="4">
              <a:spcBef>
                <a:spcPts val="0"/>
              </a:spcBef>
              <a:spcAft>
                <a:spcPts val="600"/>
              </a:spcAft>
            </a:pPr>
            <a:r>
              <a:rPr lang="en-US" dirty="0"/>
              <a:t>Fifth level</a:t>
            </a:r>
          </a:p>
        </p:txBody>
      </p:sp>
      <p:sp>
        <p:nvSpPr>
          <p:cNvPr id="12" name="Text Placeholder 8">
            <a:extLst>
              <a:ext uri="{FF2B5EF4-FFF2-40B4-BE49-F238E27FC236}">
                <a16:creationId xmlns:a16="http://schemas.microsoft.com/office/drawing/2014/main" id="{E89710BE-DA13-2340-9839-8EEB461ED876}"/>
              </a:ext>
            </a:extLst>
          </p:cNvPr>
          <p:cNvSpPr>
            <a:spLocks noGrp="1"/>
          </p:cNvSpPr>
          <p:nvPr>
            <p:ph type="body" sz="quarter" idx="21"/>
          </p:nvPr>
        </p:nvSpPr>
        <p:spPr>
          <a:xfrm>
            <a:off x="6186723" y="3992563"/>
            <a:ext cx="5202000" cy="2408237"/>
          </a:xfrm>
        </p:spPr>
        <p:txBody>
          <a:bodyPr vert="horz" lIns="0" tIns="0" rIns="0" bIns="0" rtlCol="0">
            <a:normAutofit/>
          </a:bodyPr>
          <a:lstStyle>
            <a:lvl1pPr>
              <a:defRPr lang="en-US"/>
            </a:lvl1pPr>
            <a:lvl2pPr>
              <a:defRPr lang="en-US"/>
            </a:lvl2pPr>
            <a:lvl3pPr>
              <a:defRPr lang="en-US"/>
            </a:lvl3pPr>
            <a:lvl4pPr>
              <a:defRPr lang="en-US"/>
            </a:lvl4pPr>
            <a:lvl5pPr>
              <a:defRPr lang="en-US"/>
            </a:lvl5pPr>
          </a:lstStyle>
          <a:p>
            <a:pPr lvl="0">
              <a:spcBef>
                <a:spcPts val="0"/>
              </a:spcBef>
              <a:spcAft>
                <a:spcPts val="600"/>
              </a:spcAft>
            </a:pPr>
            <a:r>
              <a:rPr lang="en-US" dirty="0"/>
              <a:t>Edit Master text styles</a:t>
            </a:r>
          </a:p>
          <a:p>
            <a:pPr lvl="1">
              <a:spcBef>
                <a:spcPts val="0"/>
              </a:spcBef>
              <a:spcAft>
                <a:spcPts val="600"/>
              </a:spcAft>
            </a:pPr>
            <a:r>
              <a:rPr lang="en-US" dirty="0"/>
              <a:t>Second level</a:t>
            </a:r>
          </a:p>
          <a:p>
            <a:pPr lvl="2">
              <a:spcBef>
                <a:spcPts val="0"/>
              </a:spcBef>
              <a:spcAft>
                <a:spcPts val="600"/>
              </a:spcAft>
            </a:pPr>
            <a:r>
              <a:rPr lang="en-US" dirty="0"/>
              <a:t>Third level</a:t>
            </a:r>
          </a:p>
          <a:p>
            <a:pPr lvl="3">
              <a:spcBef>
                <a:spcPts val="0"/>
              </a:spcBef>
              <a:spcAft>
                <a:spcPts val="600"/>
              </a:spcAft>
            </a:pPr>
            <a:r>
              <a:rPr lang="en-US" dirty="0"/>
              <a:t>Fourth level</a:t>
            </a:r>
          </a:p>
          <a:p>
            <a:pPr lvl="4">
              <a:spcBef>
                <a:spcPts val="0"/>
              </a:spcBef>
              <a:spcAft>
                <a:spcPts val="600"/>
              </a:spcAft>
            </a:pPr>
            <a:r>
              <a:rPr lang="en-US" dirty="0"/>
              <a:t>Fifth level</a:t>
            </a:r>
          </a:p>
        </p:txBody>
      </p:sp>
      <p:sp>
        <p:nvSpPr>
          <p:cNvPr id="13" name="Text Placeholder 5">
            <a:extLst>
              <a:ext uri="{FF2B5EF4-FFF2-40B4-BE49-F238E27FC236}">
                <a16:creationId xmlns:a16="http://schemas.microsoft.com/office/drawing/2014/main" id="{B35C6690-196D-4B53-8C06-C5390343DD8C}"/>
              </a:ext>
            </a:extLst>
          </p:cNvPr>
          <p:cNvSpPr>
            <a:spLocks noGrp="1"/>
          </p:cNvSpPr>
          <p:nvPr>
            <p:ph type="body" sz="quarter" idx="19" hasCustomPrompt="1"/>
          </p:nvPr>
        </p:nvSpPr>
        <p:spPr>
          <a:xfrm>
            <a:off x="169334" y="6583295"/>
            <a:ext cx="6508751" cy="234950"/>
          </a:xfrm>
        </p:spPr>
        <p:txBody>
          <a:bodyPr>
            <a:normAutofit/>
          </a:bodyPr>
          <a:lstStyle>
            <a:lvl1pPr>
              <a:defRPr sz="800" b="0" baseline="0">
                <a:solidFill>
                  <a:schemeClr val="bg1">
                    <a:lumMod val="50000"/>
                  </a:schemeClr>
                </a:solidFill>
                <a:latin typeface="+mj-lt"/>
              </a:defRPr>
            </a:lvl1pPr>
          </a:lstStyle>
          <a:p>
            <a:pPr lvl="0"/>
            <a:r>
              <a:rPr lang="en-US" dirty="0"/>
              <a:t>Insert question number, full question text and base size</a:t>
            </a:r>
            <a:endParaRPr lang="en-GB" dirty="0"/>
          </a:p>
        </p:txBody>
      </p:sp>
      <p:sp>
        <p:nvSpPr>
          <p:cNvPr id="14" name="Picture Placeholder 2">
            <a:extLst>
              <a:ext uri="{FF2B5EF4-FFF2-40B4-BE49-F238E27FC236}">
                <a16:creationId xmlns:a16="http://schemas.microsoft.com/office/drawing/2014/main" id="{15B7E4A0-C0B8-4379-A3B0-D87941E94288}"/>
              </a:ext>
            </a:extLst>
          </p:cNvPr>
          <p:cNvSpPr>
            <a:spLocks noGrp="1"/>
          </p:cNvSpPr>
          <p:nvPr>
            <p:ph type="pic" idx="22"/>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5" name="Picture Placeholder 2">
            <a:extLst>
              <a:ext uri="{FF2B5EF4-FFF2-40B4-BE49-F238E27FC236}">
                <a16:creationId xmlns:a16="http://schemas.microsoft.com/office/drawing/2014/main" id="{AD89CA67-3F8B-4291-A955-F9B422DDE146}"/>
              </a:ext>
            </a:extLst>
          </p:cNvPr>
          <p:cNvSpPr>
            <a:spLocks noGrp="1"/>
          </p:cNvSpPr>
          <p:nvPr>
            <p:ph type="pic" idx="23"/>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6" name="Title 1">
            <a:extLst>
              <a:ext uri="{FF2B5EF4-FFF2-40B4-BE49-F238E27FC236}">
                <a16:creationId xmlns:a16="http://schemas.microsoft.com/office/drawing/2014/main" id="{6A8EE85A-8A7A-4E0D-8AF6-4ED6F2A7D4EC}"/>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Tree>
    <p:extLst>
      <p:ext uri="{BB962C8B-B14F-4D97-AF65-F5344CB8AC3E}">
        <p14:creationId xmlns:p14="http://schemas.microsoft.com/office/powerpoint/2010/main" val="424593023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_Main content slide">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1E4D306D-3154-492B-8F72-D9FD855F8BCE}"/>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14" name="Footer Placeholder 4">
            <a:extLst>
              <a:ext uri="{FF2B5EF4-FFF2-40B4-BE49-F238E27FC236}">
                <a16:creationId xmlns:a16="http://schemas.microsoft.com/office/drawing/2014/main" id="{DAAF8E6D-4B3A-4E9B-8F54-26E872E31A20}"/>
              </a:ext>
            </a:extLst>
          </p:cNvPr>
          <p:cNvSpPr>
            <a:spLocks noGrp="1"/>
          </p:cNvSpPr>
          <p:nvPr>
            <p:ph type="ftr" sz="quarter" idx="3"/>
          </p:nvPr>
        </p:nvSpPr>
        <p:spPr>
          <a:xfrm>
            <a:off x="11388723" y="6475156"/>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
        <p:nvSpPr>
          <p:cNvPr id="12" name="Picture Placeholder 4">
            <a:extLst>
              <a:ext uri="{FF2B5EF4-FFF2-40B4-BE49-F238E27FC236}">
                <a16:creationId xmlns:a16="http://schemas.microsoft.com/office/drawing/2014/main" id="{D91A365E-A6D0-4249-87EF-A2A2EA0F649E}"/>
              </a:ext>
            </a:extLst>
          </p:cNvPr>
          <p:cNvSpPr>
            <a:spLocks noGrp="1"/>
          </p:cNvSpPr>
          <p:nvPr>
            <p:ph type="pic" sz="quarter" idx="15"/>
          </p:nvPr>
        </p:nvSpPr>
        <p:spPr>
          <a:xfrm>
            <a:off x="8317915" y="974725"/>
            <a:ext cx="3070808" cy="1998154"/>
          </a:xfrm>
        </p:spPr>
        <p:txBody>
          <a:bodyPr/>
          <a:lstStyle/>
          <a:p>
            <a:endParaRPr lang="en-GB" dirty="0"/>
          </a:p>
        </p:txBody>
      </p:sp>
      <p:sp>
        <p:nvSpPr>
          <p:cNvPr id="15" name="Text Placeholder 2">
            <a:extLst>
              <a:ext uri="{FF2B5EF4-FFF2-40B4-BE49-F238E27FC236}">
                <a16:creationId xmlns:a16="http://schemas.microsoft.com/office/drawing/2014/main" id="{FD3B2003-8E8B-614A-BCE2-7A3A78F4F094}"/>
              </a:ext>
            </a:extLst>
          </p:cNvPr>
          <p:cNvSpPr>
            <a:spLocks noGrp="1"/>
          </p:cNvSpPr>
          <p:nvPr>
            <p:ph type="body" sz="quarter" idx="20"/>
          </p:nvPr>
        </p:nvSpPr>
        <p:spPr>
          <a:xfrm>
            <a:off x="803274" y="974725"/>
            <a:ext cx="3564000" cy="5500688"/>
          </a:xfrm>
        </p:spPr>
        <p:txBody>
          <a:bodyPr vert="horz" lIns="0" tIns="0" rIns="0" bIns="0" rtlCol="0">
            <a:normAutofit/>
          </a:bodyPr>
          <a:lstStyle>
            <a:lvl1pPr>
              <a:defRPr lang="en-US" dirty="0"/>
            </a:lvl1pPr>
            <a:lvl2pPr>
              <a:defRPr lang="en-US" dirty="0"/>
            </a:lvl2pPr>
            <a:lvl3pPr>
              <a:defRPr lang="en-US"/>
            </a:lvl3pPr>
            <a:lvl4pPr>
              <a:defRPr lang="en-US" dirty="0"/>
            </a:lvl4pPr>
            <a:lvl5pPr>
              <a:defRPr lang="en-US" dirty="0"/>
            </a:lvl5pPr>
          </a:lstStyle>
          <a:p>
            <a:pPr lvl="0">
              <a:spcBef>
                <a:spcPts val="0"/>
              </a:spcBef>
              <a:spcAft>
                <a:spcPts val="600"/>
              </a:spcAft>
            </a:pPr>
            <a:r>
              <a:rPr lang="en-US" dirty="0"/>
              <a:t>Edit Master text styles</a:t>
            </a:r>
          </a:p>
          <a:p>
            <a:pPr lvl="1">
              <a:spcBef>
                <a:spcPts val="0"/>
              </a:spcBef>
              <a:spcAft>
                <a:spcPts val="600"/>
              </a:spcAft>
            </a:pPr>
            <a:r>
              <a:rPr lang="en-US" dirty="0"/>
              <a:t>Second level</a:t>
            </a:r>
          </a:p>
          <a:p>
            <a:pPr lvl="2">
              <a:spcBef>
                <a:spcPts val="0"/>
              </a:spcBef>
              <a:spcAft>
                <a:spcPts val="600"/>
              </a:spcAft>
            </a:pPr>
            <a:r>
              <a:rPr lang="en-US" dirty="0"/>
              <a:t>Third level</a:t>
            </a:r>
          </a:p>
          <a:p>
            <a:pPr lvl="3">
              <a:spcBef>
                <a:spcPts val="0"/>
              </a:spcBef>
              <a:spcAft>
                <a:spcPts val="600"/>
              </a:spcAft>
            </a:pPr>
            <a:r>
              <a:rPr lang="en-US" dirty="0"/>
              <a:t>Fourth level</a:t>
            </a:r>
          </a:p>
          <a:p>
            <a:pPr lvl="4">
              <a:spcBef>
                <a:spcPts val="0"/>
              </a:spcBef>
              <a:spcAft>
                <a:spcPts val="600"/>
              </a:spcAft>
            </a:pPr>
            <a:r>
              <a:rPr lang="en-US" dirty="0"/>
              <a:t>Fifth level</a:t>
            </a:r>
          </a:p>
        </p:txBody>
      </p:sp>
      <p:sp>
        <p:nvSpPr>
          <p:cNvPr id="16" name="Text Placeholder 5">
            <a:extLst>
              <a:ext uri="{FF2B5EF4-FFF2-40B4-BE49-F238E27FC236}">
                <a16:creationId xmlns:a16="http://schemas.microsoft.com/office/drawing/2014/main" id="{BAAE823C-78AD-0545-BAF3-47495D47C93D}"/>
              </a:ext>
            </a:extLst>
          </p:cNvPr>
          <p:cNvSpPr>
            <a:spLocks noGrp="1"/>
          </p:cNvSpPr>
          <p:nvPr>
            <p:ph type="body" sz="quarter" idx="21"/>
          </p:nvPr>
        </p:nvSpPr>
        <p:spPr>
          <a:xfrm>
            <a:off x="8318500" y="3149600"/>
            <a:ext cx="3081338" cy="3325813"/>
          </a:xfrm>
        </p:spPr>
        <p:txBody>
          <a:bodyPr vert="horz" lIns="0" tIns="0" rIns="0" bIns="0" rtlCol="0">
            <a:normAutofit/>
          </a:bodyPr>
          <a:lstStyle>
            <a:lvl1pPr>
              <a:defRPr lang="en-US"/>
            </a:lvl1pPr>
            <a:lvl2pPr>
              <a:defRPr lang="en-US"/>
            </a:lvl2pPr>
            <a:lvl3pPr>
              <a:defRPr lang="en-US"/>
            </a:lvl3pPr>
            <a:lvl4pPr>
              <a:defRPr lang="en-US"/>
            </a:lvl4pPr>
            <a:lvl5pPr>
              <a:defRPr lang="en-US"/>
            </a:lvl5pPr>
          </a:lstStyle>
          <a:p>
            <a:pPr lvl="0">
              <a:spcBef>
                <a:spcPts val="0"/>
              </a:spcBef>
              <a:spcAft>
                <a:spcPts val="600"/>
              </a:spcAft>
            </a:pPr>
            <a:r>
              <a:rPr lang="en-US" dirty="0"/>
              <a:t>Edit Master text styles</a:t>
            </a:r>
          </a:p>
          <a:p>
            <a:pPr lvl="1">
              <a:spcBef>
                <a:spcPts val="0"/>
              </a:spcBef>
              <a:spcAft>
                <a:spcPts val="600"/>
              </a:spcAft>
            </a:pPr>
            <a:r>
              <a:rPr lang="en-US" dirty="0"/>
              <a:t>Second level</a:t>
            </a:r>
          </a:p>
          <a:p>
            <a:pPr lvl="2">
              <a:spcBef>
                <a:spcPts val="0"/>
              </a:spcBef>
              <a:spcAft>
                <a:spcPts val="600"/>
              </a:spcAft>
            </a:pPr>
            <a:r>
              <a:rPr lang="en-US" dirty="0"/>
              <a:t>Third level</a:t>
            </a:r>
          </a:p>
          <a:p>
            <a:pPr lvl="3">
              <a:spcBef>
                <a:spcPts val="0"/>
              </a:spcBef>
              <a:spcAft>
                <a:spcPts val="600"/>
              </a:spcAft>
            </a:pPr>
            <a:r>
              <a:rPr lang="en-US" dirty="0"/>
              <a:t>Fourth level</a:t>
            </a:r>
          </a:p>
          <a:p>
            <a:pPr lvl="4">
              <a:spcBef>
                <a:spcPts val="0"/>
              </a:spcBef>
              <a:spcAft>
                <a:spcPts val="600"/>
              </a:spcAft>
            </a:pPr>
            <a:r>
              <a:rPr lang="en-US" dirty="0"/>
              <a:t>Fifth level</a:t>
            </a:r>
          </a:p>
        </p:txBody>
      </p:sp>
      <p:sp>
        <p:nvSpPr>
          <p:cNvPr id="17" name="Text Placeholder 2">
            <a:extLst>
              <a:ext uri="{FF2B5EF4-FFF2-40B4-BE49-F238E27FC236}">
                <a16:creationId xmlns:a16="http://schemas.microsoft.com/office/drawing/2014/main" id="{E26B2A6D-1E3B-E741-9255-DA805B615BC0}"/>
              </a:ext>
            </a:extLst>
          </p:cNvPr>
          <p:cNvSpPr>
            <a:spLocks noGrp="1"/>
          </p:cNvSpPr>
          <p:nvPr>
            <p:ph type="body" sz="quarter" idx="22"/>
          </p:nvPr>
        </p:nvSpPr>
        <p:spPr>
          <a:xfrm>
            <a:off x="4560595" y="974725"/>
            <a:ext cx="3564000" cy="5500688"/>
          </a:xfrm>
        </p:spPr>
        <p:txBody>
          <a:bodyPr vert="horz" lIns="0" tIns="0" rIns="0" bIns="0" rtlCol="0">
            <a:normAutofit/>
          </a:bodyPr>
          <a:lstStyle>
            <a:lvl1pPr>
              <a:defRPr lang="en-US"/>
            </a:lvl1pPr>
            <a:lvl2pPr>
              <a:defRPr lang="en-US"/>
            </a:lvl2pPr>
            <a:lvl3pPr>
              <a:defRPr lang="en-US"/>
            </a:lvl3pPr>
            <a:lvl4pPr>
              <a:defRPr lang="en-US"/>
            </a:lvl4pPr>
            <a:lvl5pPr>
              <a:defRPr lang="en-US"/>
            </a:lvl5pPr>
          </a:lstStyle>
          <a:p>
            <a:pPr lvl="0">
              <a:spcBef>
                <a:spcPts val="0"/>
              </a:spcBef>
              <a:spcAft>
                <a:spcPts val="600"/>
              </a:spcAft>
            </a:pPr>
            <a:r>
              <a:rPr lang="en-US" dirty="0"/>
              <a:t>Edit Master text styles</a:t>
            </a:r>
          </a:p>
          <a:p>
            <a:pPr lvl="1">
              <a:spcBef>
                <a:spcPts val="0"/>
              </a:spcBef>
              <a:spcAft>
                <a:spcPts val="600"/>
              </a:spcAft>
            </a:pPr>
            <a:r>
              <a:rPr lang="en-US" dirty="0"/>
              <a:t>Second level</a:t>
            </a:r>
          </a:p>
          <a:p>
            <a:pPr lvl="2">
              <a:spcBef>
                <a:spcPts val="0"/>
              </a:spcBef>
              <a:spcAft>
                <a:spcPts val="600"/>
              </a:spcAft>
            </a:pPr>
            <a:r>
              <a:rPr lang="en-US" dirty="0"/>
              <a:t>Third level</a:t>
            </a:r>
          </a:p>
          <a:p>
            <a:pPr lvl="3">
              <a:spcBef>
                <a:spcPts val="0"/>
              </a:spcBef>
              <a:spcAft>
                <a:spcPts val="600"/>
              </a:spcAft>
            </a:pPr>
            <a:r>
              <a:rPr lang="en-US" dirty="0"/>
              <a:t>Fourth level</a:t>
            </a:r>
          </a:p>
          <a:p>
            <a:pPr lvl="4">
              <a:spcBef>
                <a:spcPts val="0"/>
              </a:spcBef>
              <a:spcAft>
                <a:spcPts val="600"/>
              </a:spcAft>
            </a:pPr>
            <a:r>
              <a:rPr lang="en-US" dirty="0"/>
              <a:t>Fifth level</a:t>
            </a:r>
          </a:p>
        </p:txBody>
      </p:sp>
      <p:sp>
        <p:nvSpPr>
          <p:cNvPr id="10" name="Text Placeholder 5">
            <a:extLst>
              <a:ext uri="{FF2B5EF4-FFF2-40B4-BE49-F238E27FC236}">
                <a16:creationId xmlns:a16="http://schemas.microsoft.com/office/drawing/2014/main" id="{1EE2F540-407E-4CE1-AE18-4F7830B485B9}"/>
              </a:ext>
            </a:extLst>
          </p:cNvPr>
          <p:cNvSpPr>
            <a:spLocks noGrp="1"/>
          </p:cNvSpPr>
          <p:nvPr>
            <p:ph type="body" sz="quarter" idx="19" hasCustomPrompt="1"/>
          </p:nvPr>
        </p:nvSpPr>
        <p:spPr>
          <a:xfrm>
            <a:off x="169334" y="6583295"/>
            <a:ext cx="6508751" cy="234950"/>
          </a:xfrm>
        </p:spPr>
        <p:txBody>
          <a:bodyPr>
            <a:normAutofit/>
          </a:bodyPr>
          <a:lstStyle>
            <a:lvl1pPr>
              <a:defRPr sz="800" b="0" baseline="0">
                <a:solidFill>
                  <a:schemeClr val="bg1">
                    <a:lumMod val="50000"/>
                  </a:schemeClr>
                </a:solidFill>
                <a:latin typeface="+mj-lt"/>
              </a:defRPr>
            </a:lvl1pPr>
          </a:lstStyle>
          <a:p>
            <a:pPr lvl="0"/>
            <a:r>
              <a:rPr lang="en-US" dirty="0"/>
              <a:t>Insert question number, full question text and base size</a:t>
            </a:r>
            <a:endParaRPr lang="en-GB" dirty="0"/>
          </a:p>
        </p:txBody>
      </p:sp>
      <p:sp>
        <p:nvSpPr>
          <p:cNvPr id="11" name="Picture Placeholder 2">
            <a:extLst>
              <a:ext uri="{FF2B5EF4-FFF2-40B4-BE49-F238E27FC236}">
                <a16:creationId xmlns:a16="http://schemas.microsoft.com/office/drawing/2014/main" id="{99F41BBB-6AD5-4224-905B-FAC1C5D8F54D}"/>
              </a:ext>
            </a:extLst>
          </p:cNvPr>
          <p:cNvSpPr>
            <a:spLocks noGrp="1"/>
          </p:cNvSpPr>
          <p:nvPr>
            <p:ph type="pic" idx="23"/>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8" name="Picture Placeholder 2">
            <a:extLst>
              <a:ext uri="{FF2B5EF4-FFF2-40B4-BE49-F238E27FC236}">
                <a16:creationId xmlns:a16="http://schemas.microsoft.com/office/drawing/2014/main" id="{55240509-C3AA-4931-B916-B48634A83EA2}"/>
              </a:ext>
            </a:extLst>
          </p:cNvPr>
          <p:cNvSpPr>
            <a:spLocks noGrp="1"/>
          </p:cNvSpPr>
          <p:nvPr>
            <p:ph type="pic" idx="24"/>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9" name="Title 1">
            <a:extLst>
              <a:ext uri="{FF2B5EF4-FFF2-40B4-BE49-F238E27FC236}">
                <a16:creationId xmlns:a16="http://schemas.microsoft.com/office/drawing/2014/main" id="{1FA38A7C-7641-45AE-9747-6B274334EE73}"/>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Tree>
    <p:extLst>
      <p:ext uri="{BB962C8B-B14F-4D97-AF65-F5344CB8AC3E}">
        <p14:creationId xmlns:p14="http://schemas.microsoft.com/office/powerpoint/2010/main" val="4286928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LITTER 2">
    <p:bg>
      <p:bgPr>
        <a:solidFill>
          <a:schemeClr val="accent4"/>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4787582D-5F90-524E-B711-65405ABE751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85600" y="0"/>
            <a:ext cx="806400" cy="807783"/>
          </a:xfrm>
          <a:prstGeom prst="rect">
            <a:avLst/>
          </a:prstGeom>
        </p:spPr>
      </p:pic>
      <p:sp>
        <p:nvSpPr>
          <p:cNvPr id="15" name="Slide Number Placeholder 5">
            <a:extLst>
              <a:ext uri="{FF2B5EF4-FFF2-40B4-BE49-F238E27FC236}">
                <a16:creationId xmlns:a16="http://schemas.microsoft.com/office/drawing/2014/main" id="{8E29DF2A-7611-49BA-97D2-947C77894524}"/>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35" name="Rectangle 34">
            <a:extLst>
              <a:ext uri="{FF2B5EF4-FFF2-40B4-BE49-F238E27FC236}">
                <a16:creationId xmlns:a16="http://schemas.microsoft.com/office/drawing/2014/main" id="{196129F9-0064-CB4D-B42D-8B3483141D58}"/>
              </a:ext>
            </a:extLst>
          </p:cNvPr>
          <p:cNvSpPr/>
          <p:nvPr userDrawn="1"/>
        </p:nvSpPr>
        <p:spPr>
          <a:xfrm>
            <a:off x="6094800" y="4862929"/>
            <a:ext cx="6106102" cy="141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Picture Placeholder 2">
            <a:extLst>
              <a:ext uri="{FF2B5EF4-FFF2-40B4-BE49-F238E27FC236}">
                <a16:creationId xmlns:a16="http://schemas.microsoft.com/office/drawing/2014/main" id="{49C36043-7F17-7E4C-92BE-C586D5599C8C}"/>
              </a:ext>
            </a:extLst>
          </p:cNvPr>
          <p:cNvSpPr>
            <a:spLocks noGrp="1"/>
          </p:cNvSpPr>
          <p:nvPr>
            <p:ph type="pic" idx="22"/>
          </p:nvPr>
        </p:nvSpPr>
        <p:spPr>
          <a:xfrm>
            <a:off x="4678800" y="4862929"/>
            <a:ext cx="1418400" cy="1418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37" name="Title 1">
            <a:extLst>
              <a:ext uri="{FF2B5EF4-FFF2-40B4-BE49-F238E27FC236}">
                <a16:creationId xmlns:a16="http://schemas.microsoft.com/office/drawing/2014/main" id="{306254D4-DB39-0044-86CE-44FAC38A95A7}"/>
              </a:ext>
            </a:extLst>
          </p:cNvPr>
          <p:cNvSpPr>
            <a:spLocks noGrp="1"/>
          </p:cNvSpPr>
          <p:nvPr>
            <p:ph type="title" hasCustomPrompt="1"/>
          </p:nvPr>
        </p:nvSpPr>
        <p:spPr>
          <a:xfrm>
            <a:off x="6439698" y="5011830"/>
            <a:ext cx="5414048" cy="487522"/>
          </a:xfrm>
          <a:prstGeom prst="rect">
            <a:avLst/>
          </a:prstGeom>
        </p:spPr>
        <p:txBody>
          <a:bodyPr/>
          <a:lstStyle>
            <a:lvl1pPr>
              <a:defRPr sz="2400">
                <a:solidFill>
                  <a:schemeClr val="accent1"/>
                </a:solidFill>
                <a:latin typeface="Franklin Gothic Demi Cond" panose="020B0706030402020204" pitchFamily="34" charset="0"/>
              </a:defRPr>
            </a:lvl1pPr>
          </a:lstStyle>
          <a:p>
            <a:r>
              <a:rPr lang="en-US" dirty="0"/>
              <a:t>CLICK TO EDIT MASTER TITLE STYLE</a:t>
            </a:r>
          </a:p>
        </p:txBody>
      </p:sp>
      <p:sp>
        <p:nvSpPr>
          <p:cNvPr id="38" name="Text Placeholder 5">
            <a:extLst>
              <a:ext uri="{FF2B5EF4-FFF2-40B4-BE49-F238E27FC236}">
                <a16:creationId xmlns:a16="http://schemas.microsoft.com/office/drawing/2014/main" id="{8E451AC4-1ACE-6446-B74D-582D07C9EB64}"/>
              </a:ext>
            </a:extLst>
          </p:cNvPr>
          <p:cNvSpPr>
            <a:spLocks noGrp="1"/>
          </p:cNvSpPr>
          <p:nvPr>
            <p:ph type="body" sz="quarter" idx="24"/>
          </p:nvPr>
        </p:nvSpPr>
        <p:spPr>
          <a:xfrm>
            <a:off x="6439698" y="5593914"/>
            <a:ext cx="5414048" cy="552450"/>
          </a:xfrm>
          <a:prstGeom prst="rect">
            <a:avLst/>
          </a:prstGeom>
        </p:spPr>
        <p:txBody>
          <a:bodyPr/>
          <a:lstStyle>
            <a:lvl1pPr marL="0" indent="0">
              <a:buNone/>
              <a:defRPr sz="1800" i="1">
                <a:solidFill>
                  <a:schemeClr val="accent1"/>
                </a:solidFill>
              </a:defRPr>
            </a:lvl1pPr>
            <a:lvl2pPr marL="457200" indent="0">
              <a:buNone/>
              <a:defRPr sz="1600">
                <a:solidFill>
                  <a:schemeClr val="tx2"/>
                </a:solidFill>
              </a:defRPr>
            </a:lvl2pPr>
            <a:lvl3pPr marL="914400" indent="0">
              <a:buNone/>
              <a:defRPr sz="1400">
                <a:solidFill>
                  <a:schemeClr val="tx2"/>
                </a:solidFill>
              </a:defRPr>
            </a:lvl3pPr>
            <a:lvl4pPr marL="1371600" indent="0">
              <a:buNone/>
              <a:defRPr sz="1200">
                <a:solidFill>
                  <a:schemeClr val="tx2"/>
                </a:solidFill>
              </a:defRPr>
            </a:lvl4pPr>
            <a:lvl5pPr marL="1828800" indent="0">
              <a:buNone/>
              <a:defRPr sz="1200">
                <a:solidFill>
                  <a:schemeClr val="tx2"/>
                </a:solidFill>
              </a:defRPr>
            </a:lvl5pPr>
          </a:lstStyle>
          <a:p>
            <a:pPr lvl="0"/>
            <a:r>
              <a:rPr lang="en-US" dirty="0"/>
              <a:t>Edit Master text styles</a:t>
            </a:r>
          </a:p>
        </p:txBody>
      </p:sp>
      <p:pic>
        <p:nvPicPr>
          <p:cNvPr id="40" name="Picture 39">
            <a:extLst>
              <a:ext uri="{FF2B5EF4-FFF2-40B4-BE49-F238E27FC236}">
                <a16:creationId xmlns:a16="http://schemas.microsoft.com/office/drawing/2014/main" id="{3A67C7A9-30F5-D945-940C-A139A553DBA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688" y="47251"/>
            <a:ext cx="705600" cy="705600"/>
          </a:xfrm>
          <a:prstGeom prst="rect">
            <a:avLst/>
          </a:prstGeom>
        </p:spPr>
      </p:pic>
      <p:sp>
        <p:nvSpPr>
          <p:cNvPr id="42" name="Picture Placeholder 2">
            <a:extLst>
              <a:ext uri="{FF2B5EF4-FFF2-40B4-BE49-F238E27FC236}">
                <a16:creationId xmlns:a16="http://schemas.microsoft.com/office/drawing/2014/main" id="{096D1550-0CDB-7142-BC24-52A92361320B}"/>
              </a:ext>
            </a:extLst>
          </p:cNvPr>
          <p:cNvSpPr>
            <a:spLocks noGrp="1"/>
          </p:cNvSpPr>
          <p:nvPr>
            <p:ph type="pic" idx="13"/>
          </p:nvPr>
        </p:nvSpPr>
        <p:spPr>
          <a:xfrm>
            <a:off x="4063800" y="800279"/>
            <a:ext cx="4064400" cy="4064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3" name="Picture Placeholder 2">
            <a:extLst>
              <a:ext uri="{FF2B5EF4-FFF2-40B4-BE49-F238E27FC236}">
                <a16:creationId xmlns:a16="http://schemas.microsoft.com/office/drawing/2014/main" id="{A9BC75D4-4622-B646-BCF6-E8A1F40EFB83}"/>
              </a:ext>
            </a:extLst>
          </p:cNvPr>
          <p:cNvSpPr>
            <a:spLocks noGrp="1"/>
          </p:cNvSpPr>
          <p:nvPr>
            <p:ph type="pic" idx="1"/>
          </p:nvPr>
        </p:nvSpPr>
        <p:spPr>
          <a:xfrm>
            <a:off x="0" y="800101"/>
            <a:ext cx="4064400" cy="4064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4" name="Picture Placeholder 2">
            <a:extLst>
              <a:ext uri="{FF2B5EF4-FFF2-40B4-BE49-F238E27FC236}">
                <a16:creationId xmlns:a16="http://schemas.microsoft.com/office/drawing/2014/main" id="{C4622DCB-3679-6144-9703-5AEA1E36CBC3}"/>
              </a:ext>
            </a:extLst>
          </p:cNvPr>
          <p:cNvSpPr>
            <a:spLocks noGrp="1"/>
          </p:cNvSpPr>
          <p:nvPr>
            <p:ph type="pic" idx="17"/>
          </p:nvPr>
        </p:nvSpPr>
        <p:spPr>
          <a:xfrm>
            <a:off x="8127600" y="800279"/>
            <a:ext cx="4064400" cy="4064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3" name="Footer Placeholder 4">
            <a:extLst>
              <a:ext uri="{FF2B5EF4-FFF2-40B4-BE49-F238E27FC236}">
                <a16:creationId xmlns:a16="http://schemas.microsoft.com/office/drawing/2014/main" id="{E434B625-B0AE-4E3B-A1D3-EF0C6D953251}"/>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bg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264580666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Main content slide no logo no line">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5A1B93AC-4DD1-4956-9729-6D2B66BF36C1}"/>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10" name="Footer Placeholder 4">
            <a:extLst>
              <a:ext uri="{FF2B5EF4-FFF2-40B4-BE49-F238E27FC236}">
                <a16:creationId xmlns:a16="http://schemas.microsoft.com/office/drawing/2014/main" id="{4D827C72-A0C9-4985-A121-603A1D4A9A6D}"/>
              </a:ext>
            </a:extLst>
          </p:cNvPr>
          <p:cNvSpPr>
            <a:spLocks noGrp="1"/>
          </p:cNvSpPr>
          <p:nvPr>
            <p:ph type="ftr" sz="quarter" idx="3"/>
          </p:nvPr>
        </p:nvSpPr>
        <p:spPr>
          <a:xfrm>
            <a:off x="11388723" y="6475156"/>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
        <p:nvSpPr>
          <p:cNvPr id="7" name="Text Placeholder 5">
            <a:extLst>
              <a:ext uri="{FF2B5EF4-FFF2-40B4-BE49-F238E27FC236}">
                <a16:creationId xmlns:a16="http://schemas.microsoft.com/office/drawing/2014/main" id="{6B95ACE1-AB57-4DB7-8012-D1A538D18AFA}"/>
              </a:ext>
            </a:extLst>
          </p:cNvPr>
          <p:cNvSpPr>
            <a:spLocks noGrp="1"/>
          </p:cNvSpPr>
          <p:nvPr>
            <p:ph type="body" sz="quarter" idx="19" hasCustomPrompt="1"/>
          </p:nvPr>
        </p:nvSpPr>
        <p:spPr>
          <a:xfrm>
            <a:off x="169334" y="6583295"/>
            <a:ext cx="6508751" cy="234950"/>
          </a:xfrm>
        </p:spPr>
        <p:txBody>
          <a:bodyPr>
            <a:normAutofit/>
          </a:bodyPr>
          <a:lstStyle>
            <a:lvl1pPr>
              <a:defRPr sz="800" b="0" baseline="0">
                <a:solidFill>
                  <a:schemeClr val="bg1">
                    <a:lumMod val="50000"/>
                  </a:schemeClr>
                </a:solidFill>
                <a:latin typeface="+mj-lt"/>
              </a:defRPr>
            </a:lvl1pPr>
          </a:lstStyle>
          <a:p>
            <a:pPr lvl="0"/>
            <a:r>
              <a:rPr lang="en-US" dirty="0"/>
              <a:t>Insert question number, full question text and base size</a:t>
            </a:r>
            <a:endParaRPr lang="en-GB" dirty="0"/>
          </a:p>
        </p:txBody>
      </p:sp>
      <p:sp>
        <p:nvSpPr>
          <p:cNvPr id="6" name="Picture Placeholder 2">
            <a:extLst>
              <a:ext uri="{FF2B5EF4-FFF2-40B4-BE49-F238E27FC236}">
                <a16:creationId xmlns:a16="http://schemas.microsoft.com/office/drawing/2014/main" id="{0F0F54C9-E151-4E79-BD9E-2610623893D5}"/>
              </a:ext>
            </a:extLst>
          </p:cNvPr>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8" name="Picture Placeholder 2">
            <a:extLst>
              <a:ext uri="{FF2B5EF4-FFF2-40B4-BE49-F238E27FC236}">
                <a16:creationId xmlns:a16="http://schemas.microsoft.com/office/drawing/2014/main" id="{804517CC-9B1A-4B3F-A9F9-344B2A674F4B}"/>
              </a:ext>
            </a:extLst>
          </p:cNvPr>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1" name="Title 1">
            <a:extLst>
              <a:ext uri="{FF2B5EF4-FFF2-40B4-BE49-F238E27FC236}">
                <a16:creationId xmlns:a16="http://schemas.microsoft.com/office/drawing/2014/main" id="{F2024F3C-0831-418F-953E-265461501CFD}"/>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Tree>
    <p:extLst>
      <p:ext uri="{BB962C8B-B14F-4D97-AF65-F5344CB8AC3E}">
        <p14:creationId xmlns:p14="http://schemas.microsoft.com/office/powerpoint/2010/main" val="31703129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Main content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7B99039-97E8-4392-A0E4-4E7A19EDE01F}"/>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F2510835-39F5-4E48-913E-58714AFBF21F}" type="slidenum">
              <a:rPr lang="en-US" smtClean="0"/>
              <a:pPr/>
              <a:t>‹#›</a:t>
            </a:fld>
            <a:endParaRPr lang="en-US" dirty="0"/>
          </a:p>
        </p:txBody>
      </p:sp>
      <p:sp>
        <p:nvSpPr>
          <p:cNvPr id="7" name="Footer Placeholder 4">
            <a:extLst>
              <a:ext uri="{FF2B5EF4-FFF2-40B4-BE49-F238E27FC236}">
                <a16:creationId xmlns:a16="http://schemas.microsoft.com/office/drawing/2014/main" id="{BB38275F-BBD5-478E-BD3B-24FAE394B046}"/>
              </a:ext>
            </a:extLst>
          </p:cNvPr>
          <p:cNvSpPr>
            <a:spLocks noGrp="1"/>
          </p:cNvSpPr>
          <p:nvPr>
            <p:ph type="ftr" sz="quarter" idx="3"/>
          </p:nvPr>
        </p:nvSpPr>
        <p:spPr>
          <a:xfrm>
            <a:off x="11388723" y="6475156"/>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
        <p:nvSpPr>
          <p:cNvPr id="8" name="Text Placeholder 5">
            <a:extLst>
              <a:ext uri="{FF2B5EF4-FFF2-40B4-BE49-F238E27FC236}">
                <a16:creationId xmlns:a16="http://schemas.microsoft.com/office/drawing/2014/main" id="{345D784E-9003-45F6-BB5F-66A281B9A6F9}"/>
              </a:ext>
            </a:extLst>
          </p:cNvPr>
          <p:cNvSpPr>
            <a:spLocks noGrp="1"/>
          </p:cNvSpPr>
          <p:nvPr>
            <p:ph type="body" sz="quarter" idx="19" hasCustomPrompt="1"/>
          </p:nvPr>
        </p:nvSpPr>
        <p:spPr>
          <a:xfrm>
            <a:off x="169334" y="6583295"/>
            <a:ext cx="6508751" cy="234950"/>
          </a:xfrm>
        </p:spPr>
        <p:txBody>
          <a:bodyPr>
            <a:normAutofit/>
          </a:bodyPr>
          <a:lstStyle>
            <a:lvl1pPr>
              <a:defRPr sz="800" b="0" baseline="0">
                <a:solidFill>
                  <a:schemeClr val="bg1">
                    <a:lumMod val="50000"/>
                  </a:schemeClr>
                </a:solidFill>
                <a:latin typeface="+mj-lt"/>
              </a:defRPr>
            </a:lvl1pPr>
          </a:lstStyle>
          <a:p>
            <a:pPr lvl="0"/>
            <a:r>
              <a:rPr lang="en-US" dirty="0"/>
              <a:t>Insert question number, full question text and base size</a:t>
            </a:r>
            <a:endParaRPr lang="en-GB" dirty="0"/>
          </a:p>
        </p:txBody>
      </p:sp>
      <p:sp>
        <p:nvSpPr>
          <p:cNvPr id="9" name="Picture Placeholder 2">
            <a:extLst>
              <a:ext uri="{FF2B5EF4-FFF2-40B4-BE49-F238E27FC236}">
                <a16:creationId xmlns:a16="http://schemas.microsoft.com/office/drawing/2014/main" id="{D854880C-E56E-4DDB-B97B-AB4AE300C073}"/>
              </a:ext>
            </a:extLst>
          </p:cNvPr>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0" name="Picture Placeholder 2">
            <a:extLst>
              <a:ext uri="{FF2B5EF4-FFF2-40B4-BE49-F238E27FC236}">
                <a16:creationId xmlns:a16="http://schemas.microsoft.com/office/drawing/2014/main" id="{00FA2D9E-800B-4E1D-9BE7-86627D009413}"/>
              </a:ext>
            </a:extLst>
          </p:cNvPr>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1" name="Title 1">
            <a:extLst>
              <a:ext uri="{FF2B5EF4-FFF2-40B4-BE49-F238E27FC236}">
                <a16:creationId xmlns:a16="http://schemas.microsoft.com/office/drawing/2014/main" id="{F7AE4051-1126-4B65-8192-A64561A07D0C}"/>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dirty="0"/>
              <a:t>CLICK TO EDIT MASTER TITLE STYLE</a:t>
            </a:r>
          </a:p>
        </p:txBody>
      </p:sp>
    </p:spTree>
    <p:extLst>
      <p:ext uri="{BB962C8B-B14F-4D97-AF65-F5344CB8AC3E}">
        <p14:creationId xmlns:p14="http://schemas.microsoft.com/office/powerpoint/2010/main" val="49754166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1">
    <p:spTree>
      <p:nvGrpSpPr>
        <p:cNvPr id="1" name=""/>
        <p:cNvGrpSpPr/>
        <p:nvPr/>
      </p:nvGrpSpPr>
      <p:grpSpPr>
        <a:xfrm>
          <a:off x="0" y="0"/>
          <a:ext cx="0" cy="0"/>
          <a:chOff x="0" y="0"/>
          <a:chExt cx="0" cy="0"/>
        </a:xfrm>
      </p:grpSpPr>
      <p:sp>
        <p:nvSpPr>
          <p:cNvPr id="2" name="Footer Placeholder 4"/>
          <p:cNvSpPr>
            <a:spLocks noGrp="1"/>
          </p:cNvSpPr>
          <p:nvPr>
            <p:ph type="ftr" sz="quarter" idx="3"/>
          </p:nvPr>
        </p:nvSpPr>
        <p:spPr>
          <a:xfrm>
            <a:off x="11388724" y="6297356"/>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
        <p:nvSpPr>
          <p:cNvPr id="6"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8" name="Title 1">
            <a:extLst>
              <a:ext uri="{FF2B5EF4-FFF2-40B4-BE49-F238E27FC236}">
                <a16:creationId xmlns:a16="http://schemas.microsoft.com/office/drawing/2014/main" id="{967DA48D-51D0-4FC2-BDC8-05D78306A534}"/>
              </a:ext>
            </a:extLst>
          </p:cNvPr>
          <p:cNvSpPr>
            <a:spLocks noGrp="1"/>
          </p:cNvSpPr>
          <p:nvPr>
            <p:ph type="title" hasCustomPrompt="1"/>
          </p:nvPr>
        </p:nvSpPr>
        <p:spPr>
          <a:xfrm>
            <a:off x="1724088" y="176265"/>
            <a:ext cx="9027995" cy="434973"/>
          </a:xfrm>
          <a:prstGeom prst="rect">
            <a:avLst/>
          </a:prstGeom>
        </p:spPr>
        <p:txBody>
          <a:bodyPr/>
          <a:lstStyle>
            <a:lvl1pPr>
              <a:defRPr sz="2400">
                <a:solidFill>
                  <a:schemeClr val="accent1"/>
                </a:solidFill>
                <a:latin typeface="Franklin Gothic Demi Cond" panose="020B0706030402020204" pitchFamily="34" charset="0"/>
              </a:defRPr>
            </a:lvl1pPr>
          </a:lstStyle>
          <a:p>
            <a:r>
              <a:rPr lang="en-US" dirty="0"/>
              <a:t>CLICK TO EDIT MASTER TITLE STYLE</a:t>
            </a:r>
          </a:p>
        </p:txBody>
      </p:sp>
      <p:pic>
        <p:nvPicPr>
          <p:cNvPr id="9" name="Picture 8">
            <a:extLst>
              <a:ext uri="{FF2B5EF4-FFF2-40B4-BE49-F238E27FC236}">
                <a16:creationId xmlns:a16="http://schemas.microsoft.com/office/drawing/2014/main" id="{35EA1737-977E-4CF6-BB4E-55A02A59C9A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12" name="Text Placeholder 3">
            <a:extLst>
              <a:ext uri="{FF2B5EF4-FFF2-40B4-BE49-F238E27FC236}">
                <a16:creationId xmlns:a16="http://schemas.microsoft.com/office/drawing/2014/main" id="{1E132080-6EF4-4A46-92B4-84FFB8563799}"/>
              </a:ext>
            </a:extLst>
          </p:cNvPr>
          <p:cNvSpPr>
            <a:spLocks noGrp="1"/>
          </p:cNvSpPr>
          <p:nvPr>
            <p:ph type="body" sz="quarter" idx="23"/>
          </p:nvPr>
        </p:nvSpPr>
        <p:spPr>
          <a:xfrm>
            <a:off x="981885" y="1257236"/>
            <a:ext cx="10202582" cy="4902263"/>
          </a:xfrm>
          <a:prstGeom prst="rect">
            <a:avLst/>
          </a:prstGeom>
        </p:spPr>
        <p:txBody>
          <a:bodyPr/>
          <a:lstStyle>
            <a:lvl1pPr marL="0" indent="0">
              <a:buNone/>
              <a:defRPr sz="1400">
                <a:solidFill>
                  <a:schemeClr val="accent1"/>
                </a:solidFill>
                <a:latin typeface="Trebuchet MS" panose="020B0603020202020204" pitchFamily="34" charset="0"/>
              </a:defRPr>
            </a:lvl1pPr>
            <a:lvl2pPr marL="457200" indent="0">
              <a:buNone/>
              <a:defRPr sz="1200">
                <a:solidFill>
                  <a:schemeClr val="accent1"/>
                </a:solidFill>
                <a:latin typeface="Trebuchet MS" panose="020B0603020202020204" pitchFamily="34" charset="0"/>
              </a:defRPr>
            </a:lvl2pPr>
            <a:lvl3pPr marL="914400" indent="0">
              <a:buNone/>
              <a:defRPr sz="1100">
                <a:solidFill>
                  <a:schemeClr val="accent1"/>
                </a:solidFill>
                <a:latin typeface="Trebuchet MS" panose="020B0603020202020204" pitchFamily="34" charset="0"/>
              </a:defRPr>
            </a:lvl3pPr>
            <a:lvl4pPr marL="1371600" indent="0">
              <a:buNone/>
              <a:defRPr sz="1050">
                <a:solidFill>
                  <a:schemeClr val="accent1"/>
                </a:solidFill>
                <a:latin typeface="Trebuchet MS" panose="020B0603020202020204" pitchFamily="34" charset="0"/>
              </a:defRPr>
            </a:lvl4pPr>
            <a:lvl5pPr marL="1828800" indent="0">
              <a:buNone/>
              <a:defRPr sz="1050">
                <a:solidFill>
                  <a:schemeClr val="accent1"/>
                </a:solidFill>
                <a:latin typeface="Trebuchet MS" panose="020B0603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5">
            <a:extLst>
              <a:ext uri="{FF2B5EF4-FFF2-40B4-BE49-F238E27FC236}">
                <a16:creationId xmlns:a16="http://schemas.microsoft.com/office/drawing/2014/main" id="{80FEDD96-B1AD-4D81-A005-AE95CDDA1E77}"/>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Tree>
    <p:extLst>
      <p:ext uri="{BB962C8B-B14F-4D97-AF65-F5344CB8AC3E}">
        <p14:creationId xmlns:p14="http://schemas.microsoft.com/office/powerpoint/2010/main" val="4040999332"/>
      </p:ext>
    </p:extLst>
  </p:cSld>
  <p:clrMapOvr>
    <a:masterClrMapping/>
  </p:clrMapOvr>
  <p:hf hd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2">
    <p:spTree>
      <p:nvGrpSpPr>
        <p:cNvPr id="1" name=""/>
        <p:cNvGrpSpPr/>
        <p:nvPr/>
      </p:nvGrpSpPr>
      <p:grpSpPr>
        <a:xfrm>
          <a:off x="0" y="0"/>
          <a:ext cx="0" cy="0"/>
          <a:chOff x="0" y="0"/>
          <a:chExt cx="0" cy="0"/>
        </a:xfrm>
      </p:grpSpPr>
      <p:sp>
        <p:nvSpPr>
          <p:cNvPr id="10" name="Rectangle 9"/>
          <p:cNvSpPr/>
          <p:nvPr userDrawn="1"/>
        </p:nvSpPr>
        <p:spPr>
          <a:xfrm>
            <a:off x="803275" y="800100"/>
            <a:ext cx="10585450" cy="5497256"/>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ooter Placeholder 4"/>
          <p:cNvSpPr>
            <a:spLocks noGrp="1"/>
          </p:cNvSpPr>
          <p:nvPr>
            <p:ph type="ftr" sz="quarter" idx="3"/>
          </p:nvPr>
        </p:nvSpPr>
        <p:spPr>
          <a:xfrm>
            <a:off x="11388724" y="6297356"/>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
        <p:nvSpPr>
          <p:cNvPr id="9"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5"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a:extLst>
              <a:ext uri="{FF2B5EF4-FFF2-40B4-BE49-F238E27FC236}">
                <a16:creationId xmlns:a16="http://schemas.microsoft.com/office/drawing/2014/main" id="{81FC77A1-2200-47C2-877F-5F89FD5A7BDB}"/>
              </a:ext>
            </a:extLst>
          </p:cNvPr>
          <p:cNvSpPr>
            <a:spLocks noGrp="1"/>
          </p:cNvSpPr>
          <p:nvPr>
            <p:ph type="title" hasCustomPrompt="1"/>
          </p:nvPr>
        </p:nvSpPr>
        <p:spPr>
          <a:xfrm>
            <a:off x="1724088" y="176265"/>
            <a:ext cx="9027995" cy="434973"/>
          </a:xfrm>
          <a:prstGeom prst="rect">
            <a:avLst/>
          </a:prstGeom>
        </p:spPr>
        <p:txBody>
          <a:bodyPr/>
          <a:lstStyle>
            <a:lvl1pPr>
              <a:defRPr sz="2400">
                <a:solidFill>
                  <a:schemeClr val="accent1"/>
                </a:solidFill>
                <a:latin typeface="Franklin Gothic Demi Cond" panose="020B0706030402020204" pitchFamily="34"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157FA804-5500-4D2C-9757-B32CF5632034}"/>
              </a:ext>
            </a:extLst>
          </p:cNvPr>
          <p:cNvSpPr>
            <a:spLocks noGrp="1"/>
          </p:cNvSpPr>
          <p:nvPr>
            <p:ph type="body" sz="quarter" idx="23"/>
          </p:nvPr>
        </p:nvSpPr>
        <p:spPr>
          <a:xfrm>
            <a:off x="981885" y="1257237"/>
            <a:ext cx="3238782" cy="4859430"/>
          </a:xfrm>
          <a:prstGeom prst="rect">
            <a:avLst/>
          </a:prstGeom>
        </p:spPr>
        <p:txBody>
          <a:bodyPr/>
          <a:lstStyle>
            <a:lvl1pPr marL="0" indent="0">
              <a:buNone/>
              <a:defRPr sz="1400">
                <a:solidFill>
                  <a:schemeClr val="accent1"/>
                </a:solidFill>
                <a:latin typeface="Trebuchet MS" panose="020B0603020202020204" pitchFamily="34" charset="0"/>
              </a:defRPr>
            </a:lvl1pPr>
            <a:lvl2pPr marL="457200" indent="0">
              <a:buNone/>
              <a:defRPr sz="1200">
                <a:solidFill>
                  <a:schemeClr val="accent1"/>
                </a:solidFill>
                <a:latin typeface="Trebuchet MS" panose="020B0603020202020204" pitchFamily="34" charset="0"/>
              </a:defRPr>
            </a:lvl2pPr>
            <a:lvl3pPr marL="914400" indent="0">
              <a:buNone/>
              <a:defRPr sz="1100">
                <a:solidFill>
                  <a:schemeClr val="accent1"/>
                </a:solidFill>
                <a:latin typeface="Trebuchet MS" panose="020B0603020202020204" pitchFamily="34" charset="0"/>
              </a:defRPr>
            </a:lvl3pPr>
            <a:lvl4pPr marL="1371600" indent="0">
              <a:buNone/>
              <a:defRPr sz="1050">
                <a:solidFill>
                  <a:schemeClr val="accent1"/>
                </a:solidFill>
                <a:latin typeface="Trebuchet MS" panose="020B0603020202020204" pitchFamily="34" charset="0"/>
              </a:defRPr>
            </a:lvl4pPr>
            <a:lvl5pPr marL="1828800" indent="0">
              <a:buNone/>
              <a:defRPr sz="1050">
                <a:solidFill>
                  <a:schemeClr val="accent1"/>
                </a:solidFill>
                <a:latin typeface="Trebuchet MS" panose="020B0603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3">
            <a:extLst>
              <a:ext uri="{FF2B5EF4-FFF2-40B4-BE49-F238E27FC236}">
                <a16:creationId xmlns:a16="http://schemas.microsoft.com/office/drawing/2014/main" id="{040B263D-A203-4AE0-82E0-095F31854249}"/>
              </a:ext>
            </a:extLst>
          </p:cNvPr>
          <p:cNvSpPr>
            <a:spLocks noGrp="1"/>
          </p:cNvSpPr>
          <p:nvPr>
            <p:ph type="body" sz="quarter" idx="24"/>
          </p:nvPr>
        </p:nvSpPr>
        <p:spPr>
          <a:xfrm>
            <a:off x="4479068" y="1257737"/>
            <a:ext cx="3238782" cy="4859430"/>
          </a:xfrm>
          <a:prstGeom prst="rect">
            <a:avLst/>
          </a:prstGeom>
        </p:spPr>
        <p:txBody>
          <a:bodyPr/>
          <a:lstStyle>
            <a:lvl1pPr marL="0" indent="0">
              <a:buNone/>
              <a:defRPr sz="1400">
                <a:solidFill>
                  <a:schemeClr val="accent1"/>
                </a:solidFill>
                <a:latin typeface="Trebuchet MS" panose="020B0603020202020204" pitchFamily="34" charset="0"/>
              </a:defRPr>
            </a:lvl1pPr>
            <a:lvl2pPr marL="457200" indent="0">
              <a:buNone/>
              <a:defRPr sz="1200">
                <a:solidFill>
                  <a:schemeClr val="accent1"/>
                </a:solidFill>
                <a:latin typeface="Trebuchet MS" panose="020B0603020202020204" pitchFamily="34" charset="0"/>
              </a:defRPr>
            </a:lvl2pPr>
            <a:lvl3pPr marL="914400" indent="0">
              <a:buNone/>
              <a:defRPr sz="1100">
                <a:solidFill>
                  <a:schemeClr val="accent1"/>
                </a:solidFill>
                <a:latin typeface="Trebuchet MS" panose="020B0603020202020204" pitchFamily="34" charset="0"/>
              </a:defRPr>
            </a:lvl3pPr>
            <a:lvl4pPr marL="1371600" indent="0">
              <a:buNone/>
              <a:defRPr sz="1050">
                <a:solidFill>
                  <a:schemeClr val="accent1"/>
                </a:solidFill>
                <a:latin typeface="Trebuchet MS" panose="020B0603020202020204" pitchFamily="34" charset="0"/>
              </a:defRPr>
            </a:lvl4pPr>
            <a:lvl5pPr marL="1828800" indent="0">
              <a:buNone/>
              <a:defRPr sz="1050">
                <a:solidFill>
                  <a:schemeClr val="accent1"/>
                </a:solidFill>
                <a:latin typeface="Trebuchet MS" panose="020B0603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3">
            <a:extLst>
              <a:ext uri="{FF2B5EF4-FFF2-40B4-BE49-F238E27FC236}">
                <a16:creationId xmlns:a16="http://schemas.microsoft.com/office/drawing/2014/main" id="{4B259447-B257-4BD3-ADB3-DB149DDDFF96}"/>
              </a:ext>
            </a:extLst>
          </p:cNvPr>
          <p:cNvSpPr>
            <a:spLocks noGrp="1"/>
          </p:cNvSpPr>
          <p:nvPr>
            <p:ph type="body" sz="quarter" idx="25"/>
          </p:nvPr>
        </p:nvSpPr>
        <p:spPr>
          <a:xfrm>
            <a:off x="7976251" y="1261741"/>
            <a:ext cx="3238782" cy="4859430"/>
          </a:xfrm>
          <a:prstGeom prst="rect">
            <a:avLst/>
          </a:prstGeom>
        </p:spPr>
        <p:txBody>
          <a:bodyPr/>
          <a:lstStyle>
            <a:lvl1pPr marL="0" indent="0">
              <a:buNone/>
              <a:defRPr sz="1400">
                <a:solidFill>
                  <a:schemeClr val="accent1"/>
                </a:solidFill>
                <a:latin typeface="Trebuchet MS" panose="020B0603020202020204" pitchFamily="34" charset="0"/>
              </a:defRPr>
            </a:lvl1pPr>
            <a:lvl2pPr marL="457200" indent="0">
              <a:buNone/>
              <a:defRPr sz="1200">
                <a:solidFill>
                  <a:schemeClr val="accent1"/>
                </a:solidFill>
                <a:latin typeface="Trebuchet MS" panose="020B0603020202020204" pitchFamily="34" charset="0"/>
              </a:defRPr>
            </a:lvl2pPr>
            <a:lvl3pPr marL="914400" indent="0">
              <a:buNone/>
              <a:defRPr sz="1100">
                <a:solidFill>
                  <a:schemeClr val="accent1"/>
                </a:solidFill>
                <a:latin typeface="Trebuchet MS" panose="020B0603020202020204" pitchFamily="34" charset="0"/>
              </a:defRPr>
            </a:lvl3pPr>
            <a:lvl4pPr marL="1371600" indent="0">
              <a:buNone/>
              <a:defRPr sz="1050">
                <a:solidFill>
                  <a:schemeClr val="accent1"/>
                </a:solidFill>
                <a:latin typeface="Trebuchet MS" panose="020B0603020202020204" pitchFamily="34" charset="0"/>
              </a:defRPr>
            </a:lvl4pPr>
            <a:lvl5pPr marL="1828800" indent="0">
              <a:buNone/>
              <a:defRPr sz="1050">
                <a:solidFill>
                  <a:schemeClr val="accent1"/>
                </a:solidFill>
                <a:latin typeface="Trebuchet MS" panose="020B0603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6" name="Picture 15">
            <a:extLst>
              <a:ext uri="{FF2B5EF4-FFF2-40B4-BE49-F238E27FC236}">
                <a16:creationId xmlns:a16="http://schemas.microsoft.com/office/drawing/2014/main" id="{7F7AD353-FEF8-4CDF-A684-E80AF858CD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12" name="Slide Number Placeholder 5">
            <a:extLst>
              <a:ext uri="{FF2B5EF4-FFF2-40B4-BE49-F238E27FC236}">
                <a16:creationId xmlns:a16="http://schemas.microsoft.com/office/drawing/2014/main" id="{0C69E8A2-311E-4261-8E9C-EA3BBA01B591}"/>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Tree>
    <p:extLst>
      <p:ext uri="{BB962C8B-B14F-4D97-AF65-F5344CB8AC3E}">
        <p14:creationId xmlns:p14="http://schemas.microsoft.com/office/powerpoint/2010/main" val="77404246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 3">
    <p:spTree>
      <p:nvGrpSpPr>
        <p:cNvPr id="1" name=""/>
        <p:cNvGrpSpPr/>
        <p:nvPr/>
      </p:nvGrpSpPr>
      <p:grpSpPr>
        <a:xfrm>
          <a:off x="0" y="0"/>
          <a:ext cx="0" cy="0"/>
          <a:chOff x="0" y="0"/>
          <a:chExt cx="0" cy="0"/>
        </a:xfrm>
      </p:grpSpPr>
      <p:sp>
        <p:nvSpPr>
          <p:cNvPr id="10" name="Rectangle 9"/>
          <p:cNvSpPr/>
          <p:nvPr userDrawn="1"/>
        </p:nvSpPr>
        <p:spPr>
          <a:xfrm>
            <a:off x="803275" y="800100"/>
            <a:ext cx="10585450" cy="5329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ooter Placeholder 4"/>
          <p:cNvSpPr>
            <a:spLocks noGrp="1"/>
          </p:cNvSpPr>
          <p:nvPr>
            <p:ph type="ftr" sz="quarter" idx="3"/>
          </p:nvPr>
        </p:nvSpPr>
        <p:spPr>
          <a:xfrm>
            <a:off x="11388724" y="6297356"/>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
        <p:nvSpPr>
          <p:cNvPr id="9"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5"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a:extLst>
              <a:ext uri="{FF2B5EF4-FFF2-40B4-BE49-F238E27FC236}">
                <a16:creationId xmlns:a16="http://schemas.microsoft.com/office/drawing/2014/main" id="{81FC77A1-2200-47C2-877F-5F89FD5A7BDB}"/>
              </a:ext>
            </a:extLst>
          </p:cNvPr>
          <p:cNvSpPr>
            <a:spLocks noGrp="1"/>
          </p:cNvSpPr>
          <p:nvPr>
            <p:ph type="title" hasCustomPrompt="1"/>
          </p:nvPr>
        </p:nvSpPr>
        <p:spPr>
          <a:xfrm>
            <a:off x="1724088" y="176265"/>
            <a:ext cx="9027995" cy="434973"/>
          </a:xfrm>
          <a:prstGeom prst="rect">
            <a:avLst/>
          </a:prstGeom>
        </p:spPr>
        <p:txBody>
          <a:bodyPr/>
          <a:lstStyle>
            <a:lvl1pPr>
              <a:defRPr sz="2400">
                <a:solidFill>
                  <a:schemeClr val="accent1"/>
                </a:solidFill>
                <a:latin typeface="Franklin Gothic Demi Cond" panose="020B0706030402020204" pitchFamily="34"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157FA804-5500-4D2C-9757-B32CF5632034}"/>
              </a:ext>
            </a:extLst>
          </p:cNvPr>
          <p:cNvSpPr>
            <a:spLocks noGrp="1"/>
          </p:cNvSpPr>
          <p:nvPr>
            <p:ph type="body" sz="quarter" idx="23"/>
          </p:nvPr>
        </p:nvSpPr>
        <p:spPr>
          <a:xfrm>
            <a:off x="981885" y="1257237"/>
            <a:ext cx="3238782" cy="4652226"/>
          </a:xfrm>
          <a:prstGeom prst="rect">
            <a:avLst/>
          </a:prstGeom>
        </p:spPr>
        <p:txBody>
          <a:bodyPr/>
          <a:lstStyle>
            <a:lvl1pPr>
              <a:defRPr sz="1400">
                <a:solidFill>
                  <a:schemeClr val="bg1"/>
                </a:solidFill>
                <a:latin typeface="Trebuchet MS" panose="020B0603020202020204" pitchFamily="34" charset="0"/>
              </a:defRPr>
            </a:lvl1pPr>
            <a:lvl2pPr>
              <a:defRPr sz="1200">
                <a:solidFill>
                  <a:schemeClr val="bg1"/>
                </a:solidFill>
                <a:latin typeface="Trebuchet MS" panose="020B0603020202020204" pitchFamily="34" charset="0"/>
              </a:defRPr>
            </a:lvl2pPr>
            <a:lvl3pPr>
              <a:defRPr sz="1100">
                <a:solidFill>
                  <a:schemeClr val="bg1"/>
                </a:solidFill>
                <a:latin typeface="Trebuchet MS" panose="020B0603020202020204" pitchFamily="34" charset="0"/>
              </a:defRPr>
            </a:lvl3pPr>
            <a:lvl4pPr>
              <a:defRPr sz="1050">
                <a:solidFill>
                  <a:schemeClr val="bg1"/>
                </a:solidFill>
                <a:latin typeface="Trebuchet MS" panose="020B0603020202020204" pitchFamily="34" charset="0"/>
              </a:defRPr>
            </a:lvl4pPr>
            <a:lvl5pPr>
              <a:defRPr sz="1050">
                <a:solidFill>
                  <a:schemeClr val="bg1"/>
                </a:solidFill>
                <a:latin typeface="Trebuchet MS" panose="020B0603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3">
            <a:extLst>
              <a:ext uri="{FF2B5EF4-FFF2-40B4-BE49-F238E27FC236}">
                <a16:creationId xmlns:a16="http://schemas.microsoft.com/office/drawing/2014/main" id="{040B263D-A203-4AE0-82E0-095F31854249}"/>
              </a:ext>
            </a:extLst>
          </p:cNvPr>
          <p:cNvSpPr>
            <a:spLocks noGrp="1"/>
          </p:cNvSpPr>
          <p:nvPr>
            <p:ph type="body" sz="quarter" idx="24"/>
          </p:nvPr>
        </p:nvSpPr>
        <p:spPr>
          <a:xfrm>
            <a:off x="4479068" y="1257737"/>
            <a:ext cx="3238782" cy="4652226"/>
          </a:xfrm>
          <a:prstGeom prst="rect">
            <a:avLst/>
          </a:prstGeom>
        </p:spPr>
        <p:txBody>
          <a:bodyPr/>
          <a:lstStyle>
            <a:lvl1pPr>
              <a:defRPr sz="1400">
                <a:solidFill>
                  <a:schemeClr val="bg1"/>
                </a:solidFill>
                <a:latin typeface="Trebuchet MS" panose="020B0603020202020204" pitchFamily="34" charset="0"/>
              </a:defRPr>
            </a:lvl1pPr>
            <a:lvl2pPr>
              <a:defRPr sz="1200">
                <a:solidFill>
                  <a:schemeClr val="bg1"/>
                </a:solidFill>
                <a:latin typeface="Trebuchet MS" panose="020B0603020202020204" pitchFamily="34" charset="0"/>
              </a:defRPr>
            </a:lvl2pPr>
            <a:lvl3pPr>
              <a:defRPr sz="1100">
                <a:solidFill>
                  <a:schemeClr val="bg1"/>
                </a:solidFill>
                <a:latin typeface="Trebuchet MS" panose="020B0603020202020204" pitchFamily="34" charset="0"/>
              </a:defRPr>
            </a:lvl3pPr>
            <a:lvl4pPr>
              <a:defRPr sz="1050">
                <a:solidFill>
                  <a:schemeClr val="bg1"/>
                </a:solidFill>
                <a:latin typeface="Trebuchet MS" panose="020B0603020202020204" pitchFamily="34" charset="0"/>
              </a:defRPr>
            </a:lvl4pPr>
            <a:lvl5pPr>
              <a:defRPr sz="1050">
                <a:solidFill>
                  <a:schemeClr val="bg1"/>
                </a:solidFill>
                <a:latin typeface="Trebuchet MS" panose="020B0603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3">
            <a:extLst>
              <a:ext uri="{FF2B5EF4-FFF2-40B4-BE49-F238E27FC236}">
                <a16:creationId xmlns:a16="http://schemas.microsoft.com/office/drawing/2014/main" id="{4B259447-B257-4BD3-ADB3-DB149DDDFF96}"/>
              </a:ext>
            </a:extLst>
          </p:cNvPr>
          <p:cNvSpPr>
            <a:spLocks noGrp="1"/>
          </p:cNvSpPr>
          <p:nvPr>
            <p:ph type="body" sz="quarter" idx="25"/>
          </p:nvPr>
        </p:nvSpPr>
        <p:spPr>
          <a:xfrm>
            <a:off x="7976251" y="1261741"/>
            <a:ext cx="3238782" cy="4652226"/>
          </a:xfrm>
          <a:prstGeom prst="rect">
            <a:avLst/>
          </a:prstGeom>
        </p:spPr>
        <p:txBody>
          <a:bodyPr/>
          <a:lstStyle>
            <a:lvl1pPr>
              <a:defRPr sz="1400">
                <a:solidFill>
                  <a:schemeClr val="bg1"/>
                </a:solidFill>
                <a:latin typeface="Trebuchet MS" panose="020B0603020202020204" pitchFamily="34" charset="0"/>
              </a:defRPr>
            </a:lvl1pPr>
            <a:lvl2pPr>
              <a:defRPr sz="1200">
                <a:solidFill>
                  <a:schemeClr val="bg1"/>
                </a:solidFill>
                <a:latin typeface="Trebuchet MS" panose="020B0603020202020204" pitchFamily="34" charset="0"/>
              </a:defRPr>
            </a:lvl2pPr>
            <a:lvl3pPr>
              <a:defRPr sz="1100">
                <a:solidFill>
                  <a:schemeClr val="bg1"/>
                </a:solidFill>
                <a:latin typeface="Trebuchet MS" panose="020B0603020202020204" pitchFamily="34" charset="0"/>
              </a:defRPr>
            </a:lvl3pPr>
            <a:lvl4pPr>
              <a:defRPr sz="1050">
                <a:solidFill>
                  <a:schemeClr val="bg1"/>
                </a:solidFill>
                <a:latin typeface="Trebuchet MS" panose="020B0603020202020204" pitchFamily="34" charset="0"/>
              </a:defRPr>
            </a:lvl4pPr>
            <a:lvl5pPr>
              <a:defRPr sz="1050">
                <a:solidFill>
                  <a:schemeClr val="bg1"/>
                </a:solidFill>
                <a:latin typeface="Trebuchet MS" panose="020B0603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6" name="Picture 15">
            <a:extLst>
              <a:ext uri="{FF2B5EF4-FFF2-40B4-BE49-F238E27FC236}">
                <a16:creationId xmlns:a16="http://schemas.microsoft.com/office/drawing/2014/main" id="{DDBE9F6F-73DA-4CED-8BA3-90DFE76D93D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17" name="Slide Number Placeholder 5">
            <a:extLst>
              <a:ext uri="{FF2B5EF4-FFF2-40B4-BE49-F238E27FC236}">
                <a16:creationId xmlns:a16="http://schemas.microsoft.com/office/drawing/2014/main" id="{853153A9-4048-4CB2-A213-D4C06EE96A7E}"/>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Tree>
    <p:extLst>
      <p:ext uri="{BB962C8B-B14F-4D97-AF65-F5344CB8AC3E}">
        <p14:creationId xmlns:p14="http://schemas.microsoft.com/office/powerpoint/2010/main" val="62174281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 4 WITH IMAGES">
    <p:spTree>
      <p:nvGrpSpPr>
        <p:cNvPr id="1" name=""/>
        <p:cNvGrpSpPr/>
        <p:nvPr/>
      </p:nvGrpSpPr>
      <p:grpSpPr>
        <a:xfrm>
          <a:off x="0" y="0"/>
          <a:ext cx="0" cy="0"/>
          <a:chOff x="0" y="0"/>
          <a:chExt cx="0" cy="0"/>
        </a:xfrm>
      </p:grpSpPr>
      <p:sp>
        <p:nvSpPr>
          <p:cNvPr id="12" name="Rectangle 11"/>
          <p:cNvSpPr/>
          <p:nvPr userDrawn="1"/>
        </p:nvSpPr>
        <p:spPr>
          <a:xfrm>
            <a:off x="803275" y="800100"/>
            <a:ext cx="7056438" cy="5329238"/>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2"/>
          <p:cNvSpPr>
            <a:spLocks noGrp="1"/>
          </p:cNvSpPr>
          <p:nvPr>
            <p:ph type="pic" idx="10"/>
          </p:nvPr>
        </p:nvSpPr>
        <p:spPr>
          <a:xfrm>
            <a:off x="7859713" y="800100"/>
            <a:ext cx="1765300" cy="1763468"/>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4" name="Picture Placeholder 2"/>
          <p:cNvSpPr>
            <a:spLocks noGrp="1"/>
          </p:cNvSpPr>
          <p:nvPr>
            <p:ph type="pic" idx="11"/>
          </p:nvPr>
        </p:nvSpPr>
        <p:spPr>
          <a:xfrm>
            <a:off x="9623425" y="800100"/>
            <a:ext cx="1765300" cy="1763468"/>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5" name="Picture Placeholder 2"/>
          <p:cNvSpPr>
            <a:spLocks noGrp="1"/>
          </p:cNvSpPr>
          <p:nvPr>
            <p:ph type="pic" idx="12"/>
          </p:nvPr>
        </p:nvSpPr>
        <p:spPr>
          <a:xfrm>
            <a:off x="7859713" y="2558887"/>
            <a:ext cx="1765300" cy="1763468"/>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6" name="Picture Placeholder 2"/>
          <p:cNvSpPr>
            <a:spLocks noGrp="1"/>
          </p:cNvSpPr>
          <p:nvPr>
            <p:ph type="pic" idx="13"/>
          </p:nvPr>
        </p:nvSpPr>
        <p:spPr>
          <a:xfrm>
            <a:off x="9623425" y="2558887"/>
            <a:ext cx="1765300" cy="1763468"/>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7" name="Footer Placeholder 4"/>
          <p:cNvSpPr>
            <a:spLocks noGrp="1"/>
          </p:cNvSpPr>
          <p:nvPr>
            <p:ph type="ftr" sz="quarter" idx="3"/>
          </p:nvPr>
        </p:nvSpPr>
        <p:spPr>
          <a:xfrm>
            <a:off x="11388724" y="6297356"/>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
        <p:nvSpPr>
          <p:cNvPr id="11"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1"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0" name="Text Placeholder 3">
            <a:extLst>
              <a:ext uri="{FF2B5EF4-FFF2-40B4-BE49-F238E27FC236}">
                <a16:creationId xmlns:a16="http://schemas.microsoft.com/office/drawing/2014/main" id="{D4169A46-BE80-4049-90B0-5AF4A278C0A2}"/>
              </a:ext>
            </a:extLst>
          </p:cNvPr>
          <p:cNvSpPr>
            <a:spLocks noGrp="1"/>
          </p:cNvSpPr>
          <p:nvPr>
            <p:ph type="body" sz="quarter" idx="23"/>
          </p:nvPr>
        </p:nvSpPr>
        <p:spPr>
          <a:xfrm>
            <a:off x="1102619" y="1248727"/>
            <a:ext cx="3108141" cy="4749905"/>
          </a:xfrm>
          <a:prstGeom prst="rect">
            <a:avLst/>
          </a:prstGeom>
        </p:spPr>
        <p:txBody>
          <a:bodyPr/>
          <a:lstStyle>
            <a:lvl1pPr marL="0" indent="0">
              <a:buNone/>
              <a:defRPr sz="1400">
                <a:solidFill>
                  <a:schemeClr val="accent1"/>
                </a:solidFill>
                <a:latin typeface="Trebuchet MS" panose="020B0603020202020204" pitchFamily="34" charset="0"/>
              </a:defRPr>
            </a:lvl1pPr>
            <a:lvl2pPr marL="457200" indent="0">
              <a:buNone/>
              <a:defRPr sz="1200">
                <a:solidFill>
                  <a:schemeClr val="accent1"/>
                </a:solidFill>
                <a:latin typeface="Trebuchet MS" panose="020B0603020202020204" pitchFamily="34" charset="0"/>
              </a:defRPr>
            </a:lvl2pPr>
            <a:lvl3pPr marL="914400" indent="0">
              <a:buNone/>
              <a:defRPr sz="1100">
                <a:solidFill>
                  <a:schemeClr val="accent1"/>
                </a:solidFill>
                <a:latin typeface="Trebuchet MS" panose="020B0603020202020204" pitchFamily="34" charset="0"/>
              </a:defRPr>
            </a:lvl3pPr>
            <a:lvl4pPr marL="1371600" indent="0">
              <a:buNone/>
              <a:defRPr sz="1050">
                <a:solidFill>
                  <a:schemeClr val="accent1"/>
                </a:solidFill>
                <a:latin typeface="Trebuchet MS" panose="020B0603020202020204" pitchFamily="34" charset="0"/>
              </a:defRPr>
            </a:lvl4pPr>
            <a:lvl5pPr marL="1828800" indent="0">
              <a:buNone/>
              <a:defRPr sz="1050">
                <a:solidFill>
                  <a:schemeClr val="accent1"/>
                </a:solidFill>
                <a:latin typeface="Trebuchet MS" panose="020B0603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3">
            <a:extLst>
              <a:ext uri="{FF2B5EF4-FFF2-40B4-BE49-F238E27FC236}">
                <a16:creationId xmlns:a16="http://schemas.microsoft.com/office/drawing/2014/main" id="{2654590D-B330-49AF-AC53-152F0342F8E5}"/>
              </a:ext>
            </a:extLst>
          </p:cNvPr>
          <p:cNvSpPr>
            <a:spLocks noGrp="1"/>
          </p:cNvSpPr>
          <p:nvPr>
            <p:ph type="body" sz="quarter" idx="24"/>
          </p:nvPr>
        </p:nvSpPr>
        <p:spPr>
          <a:xfrm>
            <a:off x="4452228" y="1248727"/>
            <a:ext cx="3108141" cy="4749905"/>
          </a:xfrm>
          <a:prstGeom prst="rect">
            <a:avLst/>
          </a:prstGeom>
        </p:spPr>
        <p:txBody>
          <a:bodyPr/>
          <a:lstStyle>
            <a:lvl1pPr marL="0" indent="0">
              <a:buNone/>
              <a:defRPr sz="1400">
                <a:solidFill>
                  <a:schemeClr val="accent1"/>
                </a:solidFill>
                <a:latin typeface="Trebuchet MS" panose="020B0603020202020204" pitchFamily="34" charset="0"/>
              </a:defRPr>
            </a:lvl1pPr>
            <a:lvl2pPr marL="457200" indent="0">
              <a:buNone/>
              <a:defRPr sz="1200">
                <a:solidFill>
                  <a:schemeClr val="accent1"/>
                </a:solidFill>
                <a:latin typeface="Trebuchet MS" panose="020B0603020202020204" pitchFamily="34" charset="0"/>
              </a:defRPr>
            </a:lvl2pPr>
            <a:lvl3pPr marL="914400" indent="0">
              <a:buNone/>
              <a:defRPr sz="1100">
                <a:solidFill>
                  <a:schemeClr val="accent1"/>
                </a:solidFill>
                <a:latin typeface="Trebuchet MS" panose="020B0603020202020204" pitchFamily="34" charset="0"/>
              </a:defRPr>
            </a:lvl3pPr>
            <a:lvl4pPr marL="1371600" indent="0">
              <a:buNone/>
              <a:defRPr sz="1050">
                <a:solidFill>
                  <a:schemeClr val="accent1"/>
                </a:solidFill>
                <a:latin typeface="Trebuchet MS" panose="020B0603020202020204" pitchFamily="34" charset="0"/>
              </a:defRPr>
            </a:lvl4pPr>
            <a:lvl5pPr marL="1828800" indent="0">
              <a:buNone/>
              <a:defRPr sz="1050">
                <a:solidFill>
                  <a:schemeClr val="accent1"/>
                </a:solidFill>
                <a:latin typeface="Trebuchet MS" panose="020B0603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itle 1">
            <a:extLst>
              <a:ext uri="{FF2B5EF4-FFF2-40B4-BE49-F238E27FC236}">
                <a16:creationId xmlns:a16="http://schemas.microsoft.com/office/drawing/2014/main" id="{CAD88538-6730-4BEB-AA03-6CA768D15422}"/>
              </a:ext>
            </a:extLst>
          </p:cNvPr>
          <p:cNvSpPr>
            <a:spLocks noGrp="1"/>
          </p:cNvSpPr>
          <p:nvPr>
            <p:ph type="title" hasCustomPrompt="1"/>
          </p:nvPr>
        </p:nvSpPr>
        <p:spPr>
          <a:xfrm>
            <a:off x="1724088" y="176265"/>
            <a:ext cx="9027995" cy="434973"/>
          </a:xfrm>
          <a:prstGeom prst="rect">
            <a:avLst/>
          </a:prstGeom>
        </p:spPr>
        <p:txBody>
          <a:bodyPr/>
          <a:lstStyle>
            <a:lvl1pPr>
              <a:defRPr sz="2400">
                <a:solidFill>
                  <a:schemeClr val="accent1"/>
                </a:solidFill>
                <a:latin typeface="Franklin Gothic Demi Cond" panose="020B0706030402020204" pitchFamily="34" charset="0"/>
              </a:defRPr>
            </a:lvl1pPr>
          </a:lstStyle>
          <a:p>
            <a:r>
              <a:rPr lang="en-US" dirty="0"/>
              <a:t>CLICK TO EDIT MASTER TITLE STYLE</a:t>
            </a:r>
          </a:p>
        </p:txBody>
      </p:sp>
      <p:pic>
        <p:nvPicPr>
          <p:cNvPr id="24" name="Picture 23">
            <a:extLst>
              <a:ext uri="{FF2B5EF4-FFF2-40B4-BE49-F238E27FC236}">
                <a16:creationId xmlns:a16="http://schemas.microsoft.com/office/drawing/2014/main" id="{A8374C3D-4DAD-4249-882A-737005D136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25" name="Slide Number Placeholder 5">
            <a:extLst>
              <a:ext uri="{FF2B5EF4-FFF2-40B4-BE49-F238E27FC236}">
                <a16:creationId xmlns:a16="http://schemas.microsoft.com/office/drawing/2014/main" id="{894419E4-30AD-4DF5-AA33-433F91829A5E}"/>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Tree>
    <p:extLst>
      <p:ext uri="{BB962C8B-B14F-4D97-AF65-F5344CB8AC3E}">
        <p14:creationId xmlns:p14="http://schemas.microsoft.com/office/powerpoint/2010/main" val="308601577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WITH SUBTITLE">
    <p:spTree>
      <p:nvGrpSpPr>
        <p:cNvPr id="1" name=""/>
        <p:cNvGrpSpPr/>
        <p:nvPr/>
      </p:nvGrpSpPr>
      <p:grpSpPr>
        <a:xfrm>
          <a:off x="0" y="0"/>
          <a:ext cx="0" cy="0"/>
          <a:chOff x="0" y="0"/>
          <a:chExt cx="0" cy="0"/>
        </a:xfrm>
      </p:grpSpPr>
      <p:sp>
        <p:nvSpPr>
          <p:cNvPr id="12" name="Rectangle 11"/>
          <p:cNvSpPr/>
          <p:nvPr userDrawn="1"/>
        </p:nvSpPr>
        <p:spPr>
          <a:xfrm>
            <a:off x="803274" y="800100"/>
            <a:ext cx="10598897" cy="176784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ooter Placeholder 4"/>
          <p:cNvSpPr>
            <a:spLocks noGrp="1"/>
          </p:cNvSpPr>
          <p:nvPr>
            <p:ph type="ftr" sz="quarter" idx="3"/>
          </p:nvPr>
        </p:nvSpPr>
        <p:spPr>
          <a:xfrm>
            <a:off x="11388724" y="6297356"/>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
        <p:nvSpPr>
          <p:cNvPr id="11"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1"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0" name="Text Placeholder 3">
            <a:extLst>
              <a:ext uri="{FF2B5EF4-FFF2-40B4-BE49-F238E27FC236}">
                <a16:creationId xmlns:a16="http://schemas.microsoft.com/office/drawing/2014/main" id="{D4169A46-BE80-4049-90B0-5AF4A278C0A2}"/>
              </a:ext>
            </a:extLst>
          </p:cNvPr>
          <p:cNvSpPr>
            <a:spLocks noGrp="1"/>
          </p:cNvSpPr>
          <p:nvPr>
            <p:ph type="body" sz="quarter" idx="23"/>
          </p:nvPr>
        </p:nvSpPr>
        <p:spPr>
          <a:xfrm>
            <a:off x="1203740" y="2762195"/>
            <a:ext cx="3108141" cy="3241830"/>
          </a:xfrm>
          <a:prstGeom prst="rect">
            <a:avLst/>
          </a:prstGeom>
        </p:spPr>
        <p:txBody>
          <a:bodyPr/>
          <a:lstStyle>
            <a:lvl1pPr marL="0" indent="0">
              <a:buNone/>
              <a:defRPr sz="1400">
                <a:solidFill>
                  <a:schemeClr val="accent1"/>
                </a:solidFill>
                <a:latin typeface="Trebuchet MS" panose="020B0603020202020204" pitchFamily="34" charset="0"/>
              </a:defRPr>
            </a:lvl1pPr>
            <a:lvl2pPr marL="457200" indent="0">
              <a:buNone/>
              <a:defRPr sz="1200">
                <a:solidFill>
                  <a:schemeClr val="accent1"/>
                </a:solidFill>
                <a:latin typeface="Trebuchet MS" panose="020B0603020202020204" pitchFamily="34" charset="0"/>
              </a:defRPr>
            </a:lvl2pPr>
            <a:lvl3pPr marL="914400" indent="0">
              <a:buNone/>
              <a:defRPr sz="1100">
                <a:solidFill>
                  <a:schemeClr val="accent1"/>
                </a:solidFill>
                <a:latin typeface="Trebuchet MS" panose="020B0603020202020204" pitchFamily="34" charset="0"/>
              </a:defRPr>
            </a:lvl3pPr>
            <a:lvl4pPr marL="1371600" indent="0">
              <a:buNone/>
              <a:defRPr sz="1050">
                <a:solidFill>
                  <a:schemeClr val="accent1"/>
                </a:solidFill>
                <a:latin typeface="Trebuchet MS" panose="020B0603020202020204" pitchFamily="34" charset="0"/>
              </a:defRPr>
            </a:lvl4pPr>
            <a:lvl5pPr marL="1828800" indent="0">
              <a:buNone/>
              <a:defRPr sz="1050">
                <a:solidFill>
                  <a:schemeClr val="accent1"/>
                </a:solidFill>
                <a:latin typeface="Trebuchet MS" panose="020B0603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3">
            <a:extLst>
              <a:ext uri="{FF2B5EF4-FFF2-40B4-BE49-F238E27FC236}">
                <a16:creationId xmlns:a16="http://schemas.microsoft.com/office/drawing/2014/main" id="{2654590D-B330-49AF-AC53-152F0342F8E5}"/>
              </a:ext>
            </a:extLst>
          </p:cNvPr>
          <p:cNvSpPr>
            <a:spLocks noGrp="1"/>
          </p:cNvSpPr>
          <p:nvPr>
            <p:ph type="body" sz="quarter" idx="24"/>
          </p:nvPr>
        </p:nvSpPr>
        <p:spPr>
          <a:xfrm>
            <a:off x="4553349" y="2762195"/>
            <a:ext cx="3108141" cy="3241830"/>
          </a:xfrm>
          <a:prstGeom prst="rect">
            <a:avLst/>
          </a:prstGeom>
        </p:spPr>
        <p:txBody>
          <a:bodyPr/>
          <a:lstStyle>
            <a:lvl1pPr marL="0" indent="0">
              <a:buNone/>
              <a:defRPr sz="1400">
                <a:solidFill>
                  <a:schemeClr val="accent1"/>
                </a:solidFill>
                <a:latin typeface="Trebuchet MS" panose="020B0603020202020204" pitchFamily="34" charset="0"/>
              </a:defRPr>
            </a:lvl1pPr>
            <a:lvl2pPr marL="457200" indent="0">
              <a:buNone/>
              <a:defRPr sz="1200">
                <a:solidFill>
                  <a:schemeClr val="accent1"/>
                </a:solidFill>
                <a:latin typeface="Trebuchet MS" panose="020B0603020202020204" pitchFamily="34" charset="0"/>
              </a:defRPr>
            </a:lvl2pPr>
            <a:lvl3pPr marL="914400" indent="0">
              <a:buNone/>
              <a:defRPr sz="1100">
                <a:solidFill>
                  <a:schemeClr val="accent1"/>
                </a:solidFill>
                <a:latin typeface="Trebuchet MS" panose="020B0603020202020204" pitchFamily="34" charset="0"/>
              </a:defRPr>
            </a:lvl3pPr>
            <a:lvl4pPr marL="1371600" indent="0">
              <a:buNone/>
              <a:defRPr sz="1050">
                <a:solidFill>
                  <a:schemeClr val="accent1"/>
                </a:solidFill>
                <a:latin typeface="Trebuchet MS" panose="020B0603020202020204" pitchFamily="34" charset="0"/>
              </a:defRPr>
            </a:lvl4pPr>
            <a:lvl5pPr marL="1828800" indent="0">
              <a:buNone/>
              <a:defRPr sz="1050">
                <a:solidFill>
                  <a:schemeClr val="accent1"/>
                </a:solidFill>
                <a:latin typeface="Trebuchet MS" panose="020B0603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itle 1">
            <a:extLst>
              <a:ext uri="{FF2B5EF4-FFF2-40B4-BE49-F238E27FC236}">
                <a16:creationId xmlns:a16="http://schemas.microsoft.com/office/drawing/2014/main" id="{CAD88538-6730-4BEB-AA03-6CA768D15422}"/>
              </a:ext>
            </a:extLst>
          </p:cNvPr>
          <p:cNvSpPr>
            <a:spLocks noGrp="1"/>
          </p:cNvSpPr>
          <p:nvPr>
            <p:ph type="title" hasCustomPrompt="1"/>
          </p:nvPr>
        </p:nvSpPr>
        <p:spPr>
          <a:xfrm>
            <a:off x="1724088" y="176265"/>
            <a:ext cx="9027995" cy="434973"/>
          </a:xfrm>
          <a:prstGeom prst="rect">
            <a:avLst/>
          </a:prstGeom>
        </p:spPr>
        <p:txBody>
          <a:bodyPr/>
          <a:lstStyle>
            <a:lvl1pPr>
              <a:defRPr sz="2400">
                <a:solidFill>
                  <a:schemeClr val="accent1"/>
                </a:solidFill>
                <a:latin typeface="Franklin Gothic Demi Cond" panose="020B0706030402020204" pitchFamily="34" charset="0"/>
              </a:defRPr>
            </a:lvl1pPr>
          </a:lstStyle>
          <a:p>
            <a:r>
              <a:rPr lang="en-US" dirty="0"/>
              <a:t>CLICK TO EDIT MASTER TITLE STYLE</a:t>
            </a:r>
          </a:p>
        </p:txBody>
      </p:sp>
      <p:pic>
        <p:nvPicPr>
          <p:cNvPr id="24" name="Picture 23">
            <a:extLst>
              <a:ext uri="{FF2B5EF4-FFF2-40B4-BE49-F238E27FC236}">
                <a16:creationId xmlns:a16="http://schemas.microsoft.com/office/drawing/2014/main" id="{A8374C3D-4DAD-4249-882A-737005D136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25" name="Slide Number Placeholder 5">
            <a:extLst>
              <a:ext uri="{FF2B5EF4-FFF2-40B4-BE49-F238E27FC236}">
                <a16:creationId xmlns:a16="http://schemas.microsoft.com/office/drawing/2014/main" id="{894419E4-30AD-4DF5-AA33-433F91829A5E}"/>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18" name="Text Placeholder 3">
            <a:extLst>
              <a:ext uri="{FF2B5EF4-FFF2-40B4-BE49-F238E27FC236}">
                <a16:creationId xmlns:a16="http://schemas.microsoft.com/office/drawing/2014/main" id="{0DA0AB05-2C1A-4264-9269-CC411CB52329}"/>
              </a:ext>
            </a:extLst>
          </p:cNvPr>
          <p:cNvSpPr>
            <a:spLocks noGrp="1"/>
          </p:cNvSpPr>
          <p:nvPr>
            <p:ph type="body" sz="quarter" idx="25"/>
          </p:nvPr>
        </p:nvSpPr>
        <p:spPr>
          <a:xfrm>
            <a:off x="7902958" y="2762195"/>
            <a:ext cx="3108141" cy="3241830"/>
          </a:xfrm>
          <a:prstGeom prst="rect">
            <a:avLst/>
          </a:prstGeom>
        </p:spPr>
        <p:txBody>
          <a:bodyPr/>
          <a:lstStyle>
            <a:lvl1pPr marL="0" indent="0">
              <a:buNone/>
              <a:defRPr sz="1400">
                <a:solidFill>
                  <a:schemeClr val="accent1"/>
                </a:solidFill>
                <a:latin typeface="Trebuchet MS" panose="020B0603020202020204" pitchFamily="34" charset="0"/>
              </a:defRPr>
            </a:lvl1pPr>
            <a:lvl2pPr marL="457200" indent="0">
              <a:buNone/>
              <a:defRPr sz="1200">
                <a:solidFill>
                  <a:schemeClr val="accent1"/>
                </a:solidFill>
                <a:latin typeface="Trebuchet MS" panose="020B0603020202020204" pitchFamily="34" charset="0"/>
              </a:defRPr>
            </a:lvl2pPr>
            <a:lvl3pPr marL="914400" indent="0">
              <a:buNone/>
              <a:defRPr sz="1100">
                <a:solidFill>
                  <a:schemeClr val="accent1"/>
                </a:solidFill>
                <a:latin typeface="Trebuchet MS" panose="020B0603020202020204" pitchFamily="34" charset="0"/>
              </a:defRPr>
            </a:lvl3pPr>
            <a:lvl4pPr marL="1371600" indent="0">
              <a:buNone/>
              <a:defRPr sz="1050">
                <a:solidFill>
                  <a:schemeClr val="accent1"/>
                </a:solidFill>
                <a:latin typeface="Trebuchet MS" panose="020B0603020202020204" pitchFamily="34" charset="0"/>
              </a:defRPr>
            </a:lvl4pPr>
            <a:lvl5pPr marL="1828800" indent="0">
              <a:buNone/>
              <a:defRPr sz="1050">
                <a:solidFill>
                  <a:schemeClr val="accent1"/>
                </a:solidFill>
                <a:latin typeface="Trebuchet MS" panose="020B0603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a:extLst>
              <a:ext uri="{FF2B5EF4-FFF2-40B4-BE49-F238E27FC236}">
                <a16:creationId xmlns:a16="http://schemas.microsoft.com/office/drawing/2014/main" id="{26B1B0A4-9653-4564-B3BF-4037F97BF8E4}"/>
              </a:ext>
            </a:extLst>
          </p:cNvPr>
          <p:cNvSpPr>
            <a:spLocks noGrp="1"/>
          </p:cNvSpPr>
          <p:nvPr>
            <p:ph sz="quarter" idx="26" hasCustomPrompt="1"/>
          </p:nvPr>
        </p:nvSpPr>
        <p:spPr>
          <a:xfrm>
            <a:off x="1077913" y="1095375"/>
            <a:ext cx="10058400" cy="1208088"/>
          </a:xfrm>
          <a:prstGeom prst="rect">
            <a:avLst/>
          </a:prstGeom>
        </p:spPr>
        <p:txBody>
          <a:bodyPr/>
          <a:lstStyle>
            <a:lvl1pPr marL="0" indent="0">
              <a:buNone/>
              <a:defRPr sz="1800">
                <a:solidFill>
                  <a:schemeClr val="accent1"/>
                </a:solidFill>
                <a:latin typeface="Franklin Gothic Demi Cond" panose="020B0706030402020204" pitchFamily="34" charset="0"/>
              </a:defRPr>
            </a:lvl1pPr>
            <a:lvl2pPr>
              <a:defRPr sz="1800">
                <a:solidFill>
                  <a:schemeClr val="accent1"/>
                </a:solidFill>
                <a:latin typeface="Franklin Gothic Demi Cond" panose="020B0706030402020204" pitchFamily="34" charset="0"/>
              </a:defRPr>
            </a:lvl2pPr>
            <a:lvl3pPr>
              <a:defRPr sz="1600">
                <a:solidFill>
                  <a:schemeClr val="accent1"/>
                </a:solidFill>
                <a:latin typeface="Franklin Gothic Demi Cond" panose="020B0706030402020204" pitchFamily="34" charset="0"/>
              </a:defRPr>
            </a:lvl3pPr>
            <a:lvl4pPr>
              <a:defRPr sz="1400">
                <a:solidFill>
                  <a:schemeClr val="accent1"/>
                </a:solidFill>
                <a:latin typeface="Franklin Gothic Demi Cond" panose="020B0706030402020204" pitchFamily="34" charset="0"/>
              </a:defRPr>
            </a:lvl4pPr>
            <a:lvl5pPr>
              <a:defRPr sz="1400">
                <a:solidFill>
                  <a:schemeClr val="accent1"/>
                </a:solidFill>
                <a:latin typeface="Franklin Gothic Demi Cond" panose="020B0706030402020204" pitchFamily="34" charset="0"/>
              </a:defRPr>
            </a:lvl5pPr>
          </a:lstStyle>
          <a:p>
            <a:pPr lvl="0"/>
            <a:r>
              <a:rPr lang="en-US" dirty="0"/>
              <a:t>EDIT MASTER TEXT STYLES</a:t>
            </a:r>
          </a:p>
        </p:txBody>
      </p:sp>
    </p:spTree>
    <p:extLst>
      <p:ext uri="{BB962C8B-B14F-4D97-AF65-F5344CB8AC3E}">
        <p14:creationId xmlns:p14="http://schemas.microsoft.com/office/powerpoint/2010/main" val="276469730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WITH SUBTITLE AND IMAGES">
    <p:spTree>
      <p:nvGrpSpPr>
        <p:cNvPr id="1" name=""/>
        <p:cNvGrpSpPr/>
        <p:nvPr/>
      </p:nvGrpSpPr>
      <p:grpSpPr>
        <a:xfrm>
          <a:off x="0" y="0"/>
          <a:ext cx="0" cy="0"/>
          <a:chOff x="0" y="0"/>
          <a:chExt cx="0" cy="0"/>
        </a:xfrm>
      </p:grpSpPr>
      <p:sp>
        <p:nvSpPr>
          <p:cNvPr id="12" name="Rectangle 11"/>
          <p:cNvSpPr/>
          <p:nvPr userDrawn="1"/>
        </p:nvSpPr>
        <p:spPr>
          <a:xfrm>
            <a:off x="803274" y="800100"/>
            <a:ext cx="10598897" cy="176784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ooter Placeholder 4"/>
          <p:cNvSpPr>
            <a:spLocks noGrp="1"/>
          </p:cNvSpPr>
          <p:nvPr>
            <p:ph type="ftr" sz="quarter" idx="3"/>
          </p:nvPr>
        </p:nvSpPr>
        <p:spPr>
          <a:xfrm>
            <a:off x="11388724" y="6297356"/>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
        <p:nvSpPr>
          <p:cNvPr id="11"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1"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3" name="Title 1">
            <a:extLst>
              <a:ext uri="{FF2B5EF4-FFF2-40B4-BE49-F238E27FC236}">
                <a16:creationId xmlns:a16="http://schemas.microsoft.com/office/drawing/2014/main" id="{CAD88538-6730-4BEB-AA03-6CA768D15422}"/>
              </a:ext>
            </a:extLst>
          </p:cNvPr>
          <p:cNvSpPr>
            <a:spLocks noGrp="1"/>
          </p:cNvSpPr>
          <p:nvPr>
            <p:ph type="title" hasCustomPrompt="1"/>
          </p:nvPr>
        </p:nvSpPr>
        <p:spPr>
          <a:xfrm>
            <a:off x="1724088" y="176265"/>
            <a:ext cx="9027995" cy="434973"/>
          </a:xfrm>
          <a:prstGeom prst="rect">
            <a:avLst/>
          </a:prstGeom>
        </p:spPr>
        <p:txBody>
          <a:bodyPr/>
          <a:lstStyle>
            <a:lvl1pPr>
              <a:defRPr sz="2400">
                <a:solidFill>
                  <a:schemeClr val="accent1"/>
                </a:solidFill>
                <a:latin typeface="Franklin Gothic Demi Cond" panose="020B0706030402020204" pitchFamily="34" charset="0"/>
              </a:defRPr>
            </a:lvl1pPr>
          </a:lstStyle>
          <a:p>
            <a:r>
              <a:rPr lang="en-US" dirty="0"/>
              <a:t>CLICK TO EDIT MASTER TITLE STYLE</a:t>
            </a:r>
          </a:p>
        </p:txBody>
      </p:sp>
      <p:pic>
        <p:nvPicPr>
          <p:cNvPr id="24" name="Picture 23">
            <a:extLst>
              <a:ext uri="{FF2B5EF4-FFF2-40B4-BE49-F238E27FC236}">
                <a16:creationId xmlns:a16="http://schemas.microsoft.com/office/drawing/2014/main" id="{A8374C3D-4DAD-4249-882A-737005D136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25" name="Slide Number Placeholder 5">
            <a:extLst>
              <a:ext uri="{FF2B5EF4-FFF2-40B4-BE49-F238E27FC236}">
                <a16:creationId xmlns:a16="http://schemas.microsoft.com/office/drawing/2014/main" id="{894419E4-30AD-4DF5-AA33-433F91829A5E}"/>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3" name="Content Placeholder 2">
            <a:extLst>
              <a:ext uri="{FF2B5EF4-FFF2-40B4-BE49-F238E27FC236}">
                <a16:creationId xmlns:a16="http://schemas.microsoft.com/office/drawing/2014/main" id="{26B1B0A4-9653-4564-B3BF-4037F97BF8E4}"/>
              </a:ext>
            </a:extLst>
          </p:cNvPr>
          <p:cNvSpPr>
            <a:spLocks noGrp="1"/>
          </p:cNvSpPr>
          <p:nvPr>
            <p:ph sz="quarter" idx="26" hasCustomPrompt="1"/>
          </p:nvPr>
        </p:nvSpPr>
        <p:spPr>
          <a:xfrm>
            <a:off x="1077913" y="1095375"/>
            <a:ext cx="10058400" cy="1208088"/>
          </a:xfrm>
          <a:prstGeom prst="rect">
            <a:avLst/>
          </a:prstGeom>
        </p:spPr>
        <p:txBody>
          <a:bodyPr/>
          <a:lstStyle>
            <a:lvl1pPr marL="0" indent="0">
              <a:buNone/>
              <a:defRPr sz="1800">
                <a:solidFill>
                  <a:schemeClr val="accent1"/>
                </a:solidFill>
                <a:latin typeface="Franklin Gothic Demi Cond" panose="020B0706030402020204" pitchFamily="34" charset="0"/>
              </a:defRPr>
            </a:lvl1pPr>
            <a:lvl2pPr>
              <a:defRPr sz="1800">
                <a:solidFill>
                  <a:schemeClr val="accent1"/>
                </a:solidFill>
                <a:latin typeface="Franklin Gothic Demi Cond" panose="020B0706030402020204" pitchFamily="34" charset="0"/>
              </a:defRPr>
            </a:lvl2pPr>
            <a:lvl3pPr>
              <a:defRPr sz="1600">
                <a:solidFill>
                  <a:schemeClr val="accent1"/>
                </a:solidFill>
                <a:latin typeface="Franklin Gothic Demi Cond" panose="020B0706030402020204" pitchFamily="34" charset="0"/>
              </a:defRPr>
            </a:lvl3pPr>
            <a:lvl4pPr>
              <a:defRPr sz="1400">
                <a:solidFill>
                  <a:schemeClr val="accent1"/>
                </a:solidFill>
                <a:latin typeface="Franklin Gothic Demi Cond" panose="020B0706030402020204" pitchFamily="34" charset="0"/>
              </a:defRPr>
            </a:lvl4pPr>
            <a:lvl5pPr>
              <a:defRPr sz="1400">
                <a:solidFill>
                  <a:schemeClr val="accent1"/>
                </a:solidFill>
                <a:latin typeface="Franklin Gothic Demi Cond" panose="020B0706030402020204" pitchFamily="34" charset="0"/>
              </a:defRPr>
            </a:lvl5pPr>
          </a:lstStyle>
          <a:p>
            <a:pPr lvl="0"/>
            <a:r>
              <a:rPr lang="en-US" dirty="0"/>
              <a:t>EDIT MASTER TEXT STYLES</a:t>
            </a:r>
          </a:p>
        </p:txBody>
      </p:sp>
      <p:sp>
        <p:nvSpPr>
          <p:cNvPr id="13" name="Picture Placeholder 2">
            <a:extLst>
              <a:ext uri="{FF2B5EF4-FFF2-40B4-BE49-F238E27FC236}">
                <a16:creationId xmlns:a16="http://schemas.microsoft.com/office/drawing/2014/main" id="{35C04833-8558-43D9-8C0D-BC40007D8E2F}"/>
              </a:ext>
            </a:extLst>
          </p:cNvPr>
          <p:cNvSpPr>
            <a:spLocks noGrp="1"/>
          </p:cNvSpPr>
          <p:nvPr>
            <p:ph type="pic" idx="11"/>
          </p:nvPr>
        </p:nvSpPr>
        <p:spPr>
          <a:xfrm>
            <a:off x="7687113" y="2583763"/>
            <a:ext cx="1764551" cy="176272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5" name="Picture Placeholder 2">
            <a:extLst>
              <a:ext uri="{FF2B5EF4-FFF2-40B4-BE49-F238E27FC236}">
                <a16:creationId xmlns:a16="http://schemas.microsoft.com/office/drawing/2014/main" id="{654EDB8B-A4EA-4294-ABF6-58B1E67BDAF4}"/>
              </a:ext>
            </a:extLst>
          </p:cNvPr>
          <p:cNvSpPr>
            <a:spLocks noGrp="1"/>
          </p:cNvSpPr>
          <p:nvPr>
            <p:ph type="pic" idx="27"/>
          </p:nvPr>
        </p:nvSpPr>
        <p:spPr>
          <a:xfrm>
            <a:off x="9451664" y="4362306"/>
            <a:ext cx="1937059" cy="1935049"/>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6" name="Text Placeholder 3">
            <a:extLst>
              <a:ext uri="{FF2B5EF4-FFF2-40B4-BE49-F238E27FC236}">
                <a16:creationId xmlns:a16="http://schemas.microsoft.com/office/drawing/2014/main" id="{A6BCC0F2-F40B-497B-B0F3-1326F8B3069E}"/>
              </a:ext>
            </a:extLst>
          </p:cNvPr>
          <p:cNvSpPr>
            <a:spLocks noGrp="1"/>
          </p:cNvSpPr>
          <p:nvPr>
            <p:ph type="body" sz="quarter" idx="23"/>
          </p:nvPr>
        </p:nvSpPr>
        <p:spPr>
          <a:xfrm>
            <a:off x="1077914" y="2762195"/>
            <a:ext cx="6254540" cy="3241830"/>
          </a:xfrm>
          <a:prstGeom prst="rect">
            <a:avLst/>
          </a:prstGeom>
        </p:spPr>
        <p:txBody>
          <a:bodyPr/>
          <a:lstStyle>
            <a:lvl1pPr marL="0" indent="0">
              <a:buNone/>
              <a:defRPr sz="1400">
                <a:solidFill>
                  <a:schemeClr val="accent1"/>
                </a:solidFill>
                <a:latin typeface="Trebuchet MS" panose="020B0603020202020204" pitchFamily="34" charset="0"/>
              </a:defRPr>
            </a:lvl1pPr>
            <a:lvl2pPr marL="457200" indent="0">
              <a:buNone/>
              <a:defRPr sz="1200">
                <a:solidFill>
                  <a:schemeClr val="accent1"/>
                </a:solidFill>
                <a:latin typeface="Trebuchet MS" panose="020B0603020202020204" pitchFamily="34" charset="0"/>
              </a:defRPr>
            </a:lvl2pPr>
            <a:lvl3pPr marL="914400" indent="0">
              <a:buNone/>
              <a:defRPr sz="1100">
                <a:solidFill>
                  <a:schemeClr val="accent1"/>
                </a:solidFill>
                <a:latin typeface="Trebuchet MS" panose="020B0603020202020204" pitchFamily="34" charset="0"/>
              </a:defRPr>
            </a:lvl3pPr>
            <a:lvl4pPr marL="1371600" indent="0">
              <a:buNone/>
              <a:defRPr sz="1050">
                <a:solidFill>
                  <a:schemeClr val="accent1"/>
                </a:solidFill>
                <a:latin typeface="Trebuchet MS" panose="020B0603020202020204" pitchFamily="34" charset="0"/>
              </a:defRPr>
            </a:lvl4pPr>
            <a:lvl5pPr marL="1828800" indent="0">
              <a:buNone/>
              <a:defRPr sz="1050">
                <a:solidFill>
                  <a:schemeClr val="accent1"/>
                </a:solidFill>
                <a:latin typeface="Trebuchet MS" panose="020B0603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2320122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EXT 5 WITH IMAGES">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6999922-C674-4727-A0D2-6FA53EED7E20}"/>
              </a:ext>
            </a:extLst>
          </p:cNvPr>
          <p:cNvSpPr/>
          <p:nvPr userDrawn="1"/>
        </p:nvSpPr>
        <p:spPr>
          <a:xfrm>
            <a:off x="816723" y="800101"/>
            <a:ext cx="10598898" cy="1763468"/>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ooter Placeholder 4"/>
          <p:cNvSpPr>
            <a:spLocks noGrp="1"/>
          </p:cNvSpPr>
          <p:nvPr>
            <p:ph type="ftr" sz="quarter" idx="3"/>
          </p:nvPr>
        </p:nvSpPr>
        <p:spPr>
          <a:xfrm>
            <a:off x="11388724" y="6297356"/>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
        <p:nvSpPr>
          <p:cNvPr id="11"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1"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0" name="Text Placeholder 3">
            <a:extLst>
              <a:ext uri="{FF2B5EF4-FFF2-40B4-BE49-F238E27FC236}">
                <a16:creationId xmlns:a16="http://schemas.microsoft.com/office/drawing/2014/main" id="{D4169A46-BE80-4049-90B0-5AF4A278C0A2}"/>
              </a:ext>
            </a:extLst>
          </p:cNvPr>
          <p:cNvSpPr>
            <a:spLocks noGrp="1"/>
          </p:cNvSpPr>
          <p:nvPr>
            <p:ph type="body" sz="quarter" idx="23"/>
          </p:nvPr>
        </p:nvSpPr>
        <p:spPr>
          <a:xfrm>
            <a:off x="1019641" y="988965"/>
            <a:ext cx="10076463" cy="1401804"/>
          </a:xfrm>
          <a:prstGeom prst="rect">
            <a:avLst/>
          </a:prstGeom>
        </p:spPr>
        <p:txBody>
          <a:bodyPr/>
          <a:lstStyle>
            <a:lvl1pPr>
              <a:defRPr sz="1400">
                <a:solidFill>
                  <a:schemeClr val="accent1"/>
                </a:solidFill>
                <a:latin typeface="Trebuchet MS" panose="020B0603020202020204" pitchFamily="34" charset="0"/>
              </a:defRPr>
            </a:lvl1pPr>
            <a:lvl2pPr>
              <a:defRPr sz="1200">
                <a:solidFill>
                  <a:schemeClr val="accent1"/>
                </a:solidFill>
                <a:latin typeface="Trebuchet MS" panose="020B0603020202020204" pitchFamily="34" charset="0"/>
              </a:defRPr>
            </a:lvl2pPr>
            <a:lvl3pPr>
              <a:defRPr sz="1100">
                <a:solidFill>
                  <a:schemeClr val="accent1"/>
                </a:solidFill>
                <a:latin typeface="Trebuchet MS" panose="020B0603020202020204" pitchFamily="34" charset="0"/>
              </a:defRPr>
            </a:lvl3pPr>
            <a:lvl4pPr>
              <a:defRPr sz="1050">
                <a:solidFill>
                  <a:schemeClr val="accent1"/>
                </a:solidFill>
                <a:latin typeface="Trebuchet MS" panose="020B0603020202020204" pitchFamily="34" charset="0"/>
              </a:defRPr>
            </a:lvl4pPr>
            <a:lvl5pPr>
              <a:defRPr sz="1050">
                <a:solidFill>
                  <a:schemeClr val="accent1"/>
                </a:solidFill>
                <a:latin typeface="Trebuchet MS" panose="020B0603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3">
            <a:extLst>
              <a:ext uri="{FF2B5EF4-FFF2-40B4-BE49-F238E27FC236}">
                <a16:creationId xmlns:a16="http://schemas.microsoft.com/office/drawing/2014/main" id="{2654590D-B330-49AF-AC53-152F0342F8E5}"/>
              </a:ext>
            </a:extLst>
          </p:cNvPr>
          <p:cNvSpPr>
            <a:spLocks noGrp="1"/>
          </p:cNvSpPr>
          <p:nvPr>
            <p:ph type="body" sz="quarter" idx="24"/>
          </p:nvPr>
        </p:nvSpPr>
        <p:spPr>
          <a:xfrm>
            <a:off x="4600281" y="2752432"/>
            <a:ext cx="6495824" cy="3195400"/>
          </a:xfrm>
          <a:prstGeom prst="rect">
            <a:avLst/>
          </a:prstGeom>
        </p:spPr>
        <p:txBody>
          <a:bodyPr/>
          <a:lstStyle>
            <a:lvl1pPr>
              <a:defRPr sz="1400">
                <a:solidFill>
                  <a:schemeClr val="accent1"/>
                </a:solidFill>
                <a:latin typeface="Trebuchet MS" panose="020B0603020202020204" pitchFamily="34" charset="0"/>
              </a:defRPr>
            </a:lvl1pPr>
            <a:lvl2pPr>
              <a:defRPr sz="1200">
                <a:solidFill>
                  <a:schemeClr val="accent1"/>
                </a:solidFill>
                <a:latin typeface="Trebuchet MS" panose="020B0603020202020204" pitchFamily="34" charset="0"/>
              </a:defRPr>
            </a:lvl2pPr>
            <a:lvl3pPr>
              <a:defRPr sz="1100">
                <a:solidFill>
                  <a:schemeClr val="accent1"/>
                </a:solidFill>
                <a:latin typeface="Trebuchet MS" panose="020B0603020202020204" pitchFamily="34" charset="0"/>
              </a:defRPr>
            </a:lvl3pPr>
            <a:lvl4pPr>
              <a:defRPr sz="1050">
                <a:solidFill>
                  <a:schemeClr val="accent1"/>
                </a:solidFill>
                <a:latin typeface="Trebuchet MS" panose="020B0603020202020204" pitchFamily="34" charset="0"/>
              </a:defRPr>
            </a:lvl4pPr>
            <a:lvl5pPr>
              <a:defRPr sz="1050">
                <a:solidFill>
                  <a:schemeClr val="accent1"/>
                </a:solidFill>
                <a:latin typeface="Trebuchet MS" panose="020B0603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itle 1">
            <a:extLst>
              <a:ext uri="{FF2B5EF4-FFF2-40B4-BE49-F238E27FC236}">
                <a16:creationId xmlns:a16="http://schemas.microsoft.com/office/drawing/2014/main" id="{CAD88538-6730-4BEB-AA03-6CA768D15422}"/>
              </a:ext>
            </a:extLst>
          </p:cNvPr>
          <p:cNvSpPr>
            <a:spLocks noGrp="1"/>
          </p:cNvSpPr>
          <p:nvPr>
            <p:ph type="title" hasCustomPrompt="1"/>
          </p:nvPr>
        </p:nvSpPr>
        <p:spPr>
          <a:xfrm>
            <a:off x="1724088" y="176265"/>
            <a:ext cx="9027995" cy="434973"/>
          </a:xfrm>
          <a:prstGeom prst="rect">
            <a:avLst/>
          </a:prstGeom>
        </p:spPr>
        <p:txBody>
          <a:bodyPr/>
          <a:lstStyle>
            <a:lvl1pPr>
              <a:defRPr sz="2400">
                <a:solidFill>
                  <a:schemeClr val="accent1"/>
                </a:solidFill>
                <a:latin typeface="Franklin Gothic Demi Cond" panose="020B0706030402020204" pitchFamily="34" charset="0"/>
              </a:defRPr>
            </a:lvl1pPr>
          </a:lstStyle>
          <a:p>
            <a:r>
              <a:rPr lang="en-US" dirty="0"/>
              <a:t>CLICK TO EDIT MASTER TITLE STYLE</a:t>
            </a:r>
          </a:p>
        </p:txBody>
      </p:sp>
      <p:pic>
        <p:nvPicPr>
          <p:cNvPr id="24" name="Picture 23">
            <a:extLst>
              <a:ext uri="{FF2B5EF4-FFF2-40B4-BE49-F238E27FC236}">
                <a16:creationId xmlns:a16="http://schemas.microsoft.com/office/drawing/2014/main" id="{A8374C3D-4DAD-4249-882A-737005D136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25" name="Slide Number Placeholder 5">
            <a:extLst>
              <a:ext uri="{FF2B5EF4-FFF2-40B4-BE49-F238E27FC236}">
                <a16:creationId xmlns:a16="http://schemas.microsoft.com/office/drawing/2014/main" id="{894419E4-30AD-4DF5-AA33-433F91829A5E}"/>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27" name="Picture Placeholder 2">
            <a:extLst>
              <a:ext uri="{FF2B5EF4-FFF2-40B4-BE49-F238E27FC236}">
                <a16:creationId xmlns:a16="http://schemas.microsoft.com/office/drawing/2014/main" id="{A72EDD5D-0E4F-4BEA-8EB6-DB6F871785F8}"/>
              </a:ext>
            </a:extLst>
          </p:cNvPr>
          <p:cNvSpPr>
            <a:spLocks noGrp="1"/>
          </p:cNvSpPr>
          <p:nvPr>
            <p:ph type="pic" idx="12"/>
          </p:nvPr>
        </p:nvSpPr>
        <p:spPr>
          <a:xfrm>
            <a:off x="816723" y="2572274"/>
            <a:ext cx="1765300" cy="1763468"/>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8" name="Picture Placeholder 2">
            <a:extLst>
              <a:ext uri="{FF2B5EF4-FFF2-40B4-BE49-F238E27FC236}">
                <a16:creationId xmlns:a16="http://schemas.microsoft.com/office/drawing/2014/main" id="{04D7DB3E-BF08-4FDC-92D1-42BCE528A1B7}"/>
              </a:ext>
            </a:extLst>
          </p:cNvPr>
          <p:cNvSpPr>
            <a:spLocks noGrp="1"/>
          </p:cNvSpPr>
          <p:nvPr>
            <p:ph type="pic" idx="13"/>
          </p:nvPr>
        </p:nvSpPr>
        <p:spPr>
          <a:xfrm>
            <a:off x="2580435" y="2572274"/>
            <a:ext cx="1765300" cy="1763468"/>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Tree>
    <p:extLst>
      <p:ext uri="{BB962C8B-B14F-4D97-AF65-F5344CB8AC3E}">
        <p14:creationId xmlns:p14="http://schemas.microsoft.com/office/powerpoint/2010/main" val="322019578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5 WITH IMAGES">
    <p:spTree>
      <p:nvGrpSpPr>
        <p:cNvPr id="1" name=""/>
        <p:cNvGrpSpPr/>
        <p:nvPr/>
      </p:nvGrpSpPr>
      <p:grpSpPr>
        <a:xfrm>
          <a:off x="0" y="0"/>
          <a:ext cx="0" cy="0"/>
          <a:chOff x="0" y="0"/>
          <a:chExt cx="0" cy="0"/>
        </a:xfrm>
      </p:grpSpPr>
      <p:sp>
        <p:nvSpPr>
          <p:cNvPr id="12" name="Rectangle 11"/>
          <p:cNvSpPr/>
          <p:nvPr userDrawn="1"/>
        </p:nvSpPr>
        <p:spPr>
          <a:xfrm>
            <a:off x="4339010" y="800100"/>
            <a:ext cx="7056438" cy="5329238"/>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ooter Placeholder 4"/>
          <p:cNvSpPr>
            <a:spLocks noGrp="1"/>
          </p:cNvSpPr>
          <p:nvPr>
            <p:ph type="ftr" sz="quarter" idx="3"/>
          </p:nvPr>
        </p:nvSpPr>
        <p:spPr>
          <a:xfrm>
            <a:off x="11388724" y="6297356"/>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
        <p:nvSpPr>
          <p:cNvPr id="11"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1"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0" name="Text Placeholder 3">
            <a:extLst>
              <a:ext uri="{FF2B5EF4-FFF2-40B4-BE49-F238E27FC236}">
                <a16:creationId xmlns:a16="http://schemas.microsoft.com/office/drawing/2014/main" id="{D4169A46-BE80-4049-90B0-5AF4A278C0A2}"/>
              </a:ext>
            </a:extLst>
          </p:cNvPr>
          <p:cNvSpPr>
            <a:spLocks noGrp="1"/>
          </p:cNvSpPr>
          <p:nvPr>
            <p:ph type="body" sz="quarter" idx="23"/>
          </p:nvPr>
        </p:nvSpPr>
        <p:spPr>
          <a:xfrm>
            <a:off x="4638354" y="1248727"/>
            <a:ext cx="3108141" cy="4699105"/>
          </a:xfrm>
          <a:prstGeom prst="rect">
            <a:avLst/>
          </a:prstGeom>
        </p:spPr>
        <p:txBody>
          <a:bodyPr/>
          <a:lstStyle>
            <a:lvl1pPr marL="0" indent="0">
              <a:buNone/>
              <a:defRPr sz="1400">
                <a:solidFill>
                  <a:schemeClr val="accent1"/>
                </a:solidFill>
                <a:latin typeface="Trebuchet MS" panose="020B0603020202020204" pitchFamily="34" charset="0"/>
              </a:defRPr>
            </a:lvl1pPr>
            <a:lvl2pPr marL="457200" indent="0">
              <a:buNone/>
              <a:defRPr sz="1200">
                <a:solidFill>
                  <a:schemeClr val="accent1"/>
                </a:solidFill>
                <a:latin typeface="Trebuchet MS" panose="020B0603020202020204" pitchFamily="34" charset="0"/>
              </a:defRPr>
            </a:lvl2pPr>
            <a:lvl3pPr marL="914400" indent="0">
              <a:buNone/>
              <a:defRPr sz="1100">
                <a:solidFill>
                  <a:schemeClr val="accent1"/>
                </a:solidFill>
                <a:latin typeface="Trebuchet MS" panose="020B0603020202020204" pitchFamily="34" charset="0"/>
              </a:defRPr>
            </a:lvl3pPr>
            <a:lvl4pPr marL="1371600" indent="0">
              <a:buNone/>
              <a:defRPr sz="1050">
                <a:solidFill>
                  <a:schemeClr val="accent1"/>
                </a:solidFill>
                <a:latin typeface="Trebuchet MS" panose="020B0603020202020204" pitchFamily="34" charset="0"/>
              </a:defRPr>
            </a:lvl4pPr>
            <a:lvl5pPr marL="1828800" indent="0">
              <a:buNone/>
              <a:defRPr sz="1050">
                <a:solidFill>
                  <a:schemeClr val="accent1"/>
                </a:solidFill>
                <a:latin typeface="Trebuchet MS" panose="020B0603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3">
            <a:extLst>
              <a:ext uri="{FF2B5EF4-FFF2-40B4-BE49-F238E27FC236}">
                <a16:creationId xmlns:a16="http://schemas.microsoft.com/office/drawing/2014/main" id="{2654590D-B330-49AF-AC53-152F0342F8E5}"/>
              </a:ext>
            </a:extLst>
          </p:cNvPr>
          <p:cNvSpPr>
            <a:spLocks noGrp="1"/>
          </p:cNvSpPr>
          <p:nvPr>
            <p:ph type="body" sz="quarter" idx="24"/>
          </p:nvPr>
        </p:nvSpPr>
        <p:spPr>
          <a:xfrm>
            <a:off x="7987963" y="1248727"/>
            <a:ext cx="3108141" cy="4699105"/>
          </a:xfrm>
          <a:prstGeom prst="rect">
            <a:avLst/>
          </a:prstGeom>
        </p:spPr>
        <p:txBody>
          <a:bodyPr/>
          <a:lstStyle>
            <a:lvl1pPr marL="0" indent="0">
              <a:buNone/>
              <a:defRPr sz="1400">
                <a:solidFill>
                  <a:schemeClr val="accent1"/>
                </a:solidFill>
                <a:latin typeface="Trebuchet MS" panose="020B0603020202020204" pitchFamily="34" charset="0"/>
              </a:defRPr>
            </a:lvl1pPr>
            <a:lvl2pPr marL="457200" indent="0">
              <a:buNone/>
              <a:defRPr sz="1200">
                <a:solidFill>
                  <a:schemeClr val="accent1"/>
                </a:solidFill>
                <a:latin typeface="Trebuchet MS" panose="020B0603020202020204" pitchFamily="34" charset="0"/>
              </a:defRPr>
            </a:lvl2pPr>
            <a:lvl3pPr marL="914400" indent="0">
              <a:buNone/>
              <a:defRPr sz="1100">
                <a:solidFill>
                  <a:schemeClr val="accent1"/>
                </a:solidFill>
                <a:latin typeface="Trebuchet MS" panose="020B0603020202020204" pitchFamily="34" charset="0"/>
              </a:defRPr>
            </a:lvl3pPr>
            <a:lvl4pPr marL="1371600" indent="0">
              <a:buNone/>
              <a:defRPr sz="1050">
                <a:solidFill>
                  <a:schemeClr val="accent1"/>
                </a:solidFill>
                <a:latin typeface="Trebuchet MS" panose="020B0603020202020204" pitchFamily="34" charset="0"/>
              </a:defRPr>
            </a:lvl4pPr>
            <a:lvl5pPr marL="1828800" indent="0">
              <a:buNone/>
              <a:defRPr sz="1050">
                <a:solidFill>
                  <a:schemeClr val="accent1"/>
                </a:solidFill>
                <a:latin typeface="Trebuchet MS" panose="020B0603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itle 1">
            <a:extLst>
              <a:ext uri="{FF2B5EF4-FFF2-40B4-BE49-F238E27FC236}">
                <a16:creationId xmlns:a16="http://schemas.microsoft.com/office/drawing/2014/main" id="{CAD88538-6730-4BEB-AA03-6CA768D15422}"/>
              </a:ext>
            </a:extLst>
          </p:cNvPr>
          <p:cNvSpPr>
            <a:spLocks noGrp="1"/>
          </p:cNvSpPr>
          <p:nvPr>
            <p:ph type="title" hasCustomPrompt="1"/>
          </p:nvPr>
        </p:nvSpPr>
        <p:spPr>
          <a:xfrm>
            <a:off x="1724088" y="176265"/>
            <a:ext cx="9027995" cy="434973"/>
          </a:xfrm>
          <a:prstGeom prst="rect">
            <a:avLst/>
          </a:prstGeom>
        </p:spPr>
        <p:txBody>
          <a:bodyPr/>
          <a:lstStyle>
            <a:lvl1pPr>
              <a:defRPr sz="2400">
                <a:solidFill>
                  <a:schemeClr val="accent1"/>
                </a:solidFill>
                <a:latin typeface="Franklin Gothic Demi Cond" panose="020B0706030402020204" pitchFamily="34" charset="0"/>
              </a:defRPr>
            </a:lvl1pPr>
          </a:lstStyle>
          <a:p>
            <a:r>
              <a:rPr lang="en-US" dirty="0"/>
              <a:t>CLICK TO EDIT MASTER TITLE STYLE</a:t>
            </a:r>
          </a:p>
        </p:txBody>
      </p:sp>
      <p:pic>
        <p:nvPicPr>
          <p:cNvPr id="24" name="Picture 23">
            <a:extLst>
              <a:ext uri="{FF2B5EF4-FFF2-40B4-BE49-F238E27FC236}">
                <a16:creationId xmlns:a16="http://schemas.microsoft.com/office/drawing/2014/main" id="{A8374C3D-4DAD-4249-882A-737005D136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25" name="Slide Number Placeholder 5">
            <a:extLst>
              <a:ext uri="{FF2B5EF4-FFF2-40B4-BE49-F238E27FC236}">
                <a16:creationId xmlns:a16="http://schemas.microsoft.com/office/drawing/2014/main" id="{894419E4-30AD-4DF5-AA33-433F91829A5E}"/>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19" name="Picture Placeholder 2">
            <a:extLst>
              <a:ext uri="{FF2B5EF4-FFF2-40B4-BE49-F238E27FC236}">
                <a16:creationId xmlns:a16="http://schemas.microsoft.com/office/drawing/2014/main" id="{06FB4615-BEAF-4BB5-98E7-BE293A3F47AA}"/>
              </a:ext>
            </a:extLst>
          </p:cNvPr>
          <p:cNvSpPr>
            <a:spLocks noGrp="1"/>
          </p:cNvSpPr>
          <p:nvPr>
            <p:ph type="pic" idx="10"/>
          </p:nvPr>
        </p:nvSpPr>
        <p:spPr>
          <a:xfrm>
            <a:off x="816723" y="804434"/>
            <a:ext cx="1765300" cy="1763468"/>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6" name="Picture Placeholder 2">
            <a:extLst>
              <a:ext uri="{FF2B5EF4-FFF2-40B4-BE49-F238E27FC236}">
                <a16:creationId xmlns:a16="http://schemas.microsoft.com/office/drawing/2014/main" id="{0C89F4CC-A3AC-4A3F-930C-97065D106BD3}"/>
              </a:ext>
            </a:extLst>
          </p:cNvPr>
          <p:cNvSpPr>
            <a:spLocks noGrp="1"/>
          </p:cNvSpPr>
          <p:nvPr>
            <p:ph type="pic" idx="11"/>
          </p:nvPr>
        </p:nvSpPr>
        <p:spPr>
          <a:xfrm>
            <a:off x="2580435" y="804434"/>
            <a:ext cx="1765300" cy="1763468"/>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7" name="Picture Placeholder 2">
            <a:extLst>
              <a:ext uri="{FF2B5EF4-FFF2-40B4-BE49-F238E27FC236}">
                <a16:creationId xmlns:a16="http://schemas.microsoft.com/office/drawing/2014/main" id="{A72EDD5D-0E4F-4BEA-8EB6-DB6F871785F8}"/>
              </a:ext>
            </a:extLst>
          </p:cNvPr>
          <p:cNvSpPr>
            <a:spLocks noGrp="1"/>
          </p:cNvSpPr>
          <p:nvPr>
            <p:ph type="pic" idx="12"/>
          </p:nvPr>
        </p:nvSpPr>
        <p:spPr>
          <a:xfrm>
            <a:off x="816723" y="2572274"/>
            <a:ext cx="1765300" cy="1763468"/>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8" name="Picture Placeholder 2">
            <a:extLst>
              <a:ext uri="{FF2B5EF4-FFF2-40B4-BE49-F238E27FC236}">
                <a16:creationId xmlns:a16="http://schemas.microsoft.com/office/drawing/2014/main" id="{04D7DB3E-BF08-4FDC-92D1-42BCE528A1B7}"/>
              </a:ext>
            </a:extLst>
          </p:cNvPr>
          <p:cNvSpPr>
            <a:spLocks noGrp="1"/>
          </p:cNvSpPr>
          <p:nvPr>
            <p:ph type="pic" idx="13"/>
          </p:nvPr>
        </p:nvSpPr>
        <p:spPr>
          <a:xfrm>
            <a:off x="2580435" y="2572274"/>
            <a:ext cx="1765300" cy="1763468"/>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Tree>
    <p:extLst>
      <p:ext uri="{BB962C8B-B14F-4D97-AF65-F5344CB8AC3E}">
        <p14:creationId xmlns:p14="http://schemas.microsoft.com/office/powerpoint/2010/main" val="1142618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PLITTER 3">
    <p:bg>
      <p:bgPr>
        <a:solidFill>
          <a:schemeClr val="accent3"/>
        </a:solidFill>
        <a:effectLst/>
      </p:bgPr>
    </p:bg>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90D6BE6F-7F71-E848-9F01-7E71115F5A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85600" y="0"/>
            <a:ext cx="806400" cy="807783"/>
          </a:xfrm>
          <a:prstGeom prst="rect">
            <a:avLst/>
          </a:prstGeom>
        </p:spPr>
      </p:pic>
      <p:sp>
        <p:nvSpPr>
          <p:cNvPr id="29" name="Slide Number Placeholder 5">
            <a:extLst>
              <a:ext uri="{FF2B5EF4-FFF2-40B4-BE49-F238E27FC236}">
                <a16:creationId xmlns:a16="http://schemas.microsoft.com/office/drawing/2014/main" id="{B11B68B0-E7AE-48EC-995F-8C792F37D51A}"/>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24" name="Picture Placeholder 2">
            <a:extLst>
              <a:ext uri="{FF2B5EF4-FFF2-40B4-BE49-F238E27FC236}">
                <a16:creationId xmlns:a16="http://schemas.microsoft.com/office/drawing/2014/main" id="{C7448670-73B7-6545-B469-7B5C092E0745}"/>
              </a:ext>
            </a:extLst>
          </p:cNvPr>
          <p:cNvSpPr>
            <a:spLocks noGrp="1"/>
          </p:cNvSpPr>
          <p:nvPr>
            <p:ph type="pic" idx="1"/>
          </p:nvPr>
        </p:nvSpPr>
        <p:spPr>
          <a:xfrm>
            <a:off x="0" y="801113"/>
            <a:ext cx="6098400" cy="40608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5" name="Picture Placeholder 2">
            <a:extLst>
              <a:ext uri="{FF2B5EF4-FFF2-40B4-BE49-F238E27FC236}">
                <a16:creationId xmlns:a16="http://schemas.microsoft.com/office/drawing/2014/main" id="{4425E6B7-384B-9E4B-8AF0-F86EB4E49FDD}"/>
              </a:ext>
            </a:extLst>
          </p:cNvPr>
          <p:cNvSpPr>
            <a:spLocks noGrp="1"/>
          </p:cNvSpPr>
          <p:nvPr>
            <p:ph type="pic" idx="25"/>
          </p:nvPr>
        </p:nvSpPr>
        <p:spPr>
          <a:xfrm>
            <a:off x="6093600" y="801113"/>
            <a:ext cx="6098400" cy="40608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31" name="Rectangle 30">
            <a:extLst>
              <a:ext uri="{FF2B5EF4-FFF2-40B4-BE49-F238E27FC236}">
                <a16:creationId xmlns:a16="http://schemas.microsoft.com/office/drawing/2014/main" id="{2B1E4AC3-67F6-C441-B83C-AD4FFC00B688}"/>
              </a:ext>
            </a:extLst>
          </p:cNvPr>
          <p:cNvSpPr/>
          <p:nvPr userDrawn="1"/>
        </p:nvSpPr>
        <p:spPr>
          <a:xfrm>
            <a:off x="6094800" y="4862807"/>
            <a:ext cx="6106102" cy="141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Picture Placeholder 2">
            <a:extLst>
              <a:ext uri="{FF2B5EF4-FFF2-40B4-BE49-F238E27FC236}">
                <a16:creationId xmlns:a16="http://schemas.microsoft.com/office/drawing/2014/main" id="{8E785F3A-83E0-774C-BB40-D12F622E7284}"/>
              </a:ext>
            </a:extLst>
          </p:cNvPr>
          <p:cNvSpPr>
            <a:spLocks noGrp="1"/>
          </p:cNvSpPr>
          <p:nvPr>
            <p:ph type="pic" idx="22"/>
          </p:nvPr>
        </p:nvSpPr>
        <p:spPr>
          <a:xfrm>
            <a:off x="4678800" y="4862807"/>
            <a:ext cx="1418400" cy="1418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33" name="Title 1">
            <a:extLst>
              <a:ext uri="{FF2B5EF4-FFF2-40B4-BE49-F238E27FC236}">
                <a16:creationId xmlns:a16="http://schemas.microsoft.com/office/drawing/2014/main" id="{39279860-3965-0149-AC59-D5025311103C}"/>
              </a:ext>
            </a:extLst>
          </p:cNvPr>
          <p:cNvSpPr>
            <a:spLocks noGrp="1"/>
          </p:cNvSpPr>
          <p:nvPr>
            <p:ph type="title" hasCustomPrompt="1"/>
          </p:nvPr>
        </p:nvSpPr>
        <p:spPr>
          <a:xfrm>
            <a:off x="6439698" y="5011708"/>
            <a:ext cx="5414048" cy="487522"/>
          </a:xfrm>
          <a:prstGeom prst="rect">
            <a:avLst/>
          </a:prstGeom>
        </p:spPr>
        <p:txBody>
          <a:bodyPr/>
          <a:lstStyle>
            <a:lvl1pPr>
              <a:defRPr sz="2400">
                <a:solidFill>
                  <a:schemeClr val="accent1"/>
                </a:solidFill>
                <a:latin typeface="Franklin Gothic Demi Cond" panose="020B0706030402020204" pitchFamily="34" charset="0"/>
              </a:defRPr>
            </a:lvl1pPr>
          </a:lstStyle>
          <a:p>
            <a:r>
              <a:rPr lang="en-US" dirty="0"/>
              <a:t>CLICK TO EDIT MASTER TITLE STYLE</a:t>
            </a:r>
          </a:p>
        </p:txBody>
      </p:sp>
      <p:sp>
        <p:nvSpPr>
          <p:cNvPr id="34" name="Text Placeholder 5">
            <a:extLst>
              <a:ext uri="{FF2B5EF4-FFF2-40B4-BE49-F238E27FC236}">
                <a16:creationId xmlns:a16="http://schemas.microsoft.com/office/drawing/2014/main" id="{41ACD70D-45B3-364A-A1F3-3AE2798F191B}"/>
              </a:ext>
            </a:extLst>
          </p:cNvPr>
          <p:cNvSpPr>
            <a:spLocks noGrp="1"/>
          </p:cNvSpPr>
          <p:nvPr>
            <p:ph type="body" sz="quarter" idx="24"/>
          </p:nvPr>
        </p:nvSpPr>
        <p:spPr>
          <a:xfrm>
            <a:off x="6439698" y="5593792"/>
            <a:ext cx="5414048" cy="552450"/>
          </a:xfrm>
          <a:prstGeom prst="rect">
            <a:avLst/>
          </a:prstGeom>
        </p:spPr>
        <p:txBody>
          <a:bodyPr/>
          <a:lstStyle>
            <a:lvl1pPr marL="0" indent="0">
              <a:buNone/>
              <a:defRPr sz="1800" i="1">
                <a:solidFill>
                  <a:schemeClr val="accent1"/>
                </a:solidFill>
              </a:defRPr>
            </a:lvl1pPr>
            <a:lvl2pPr marL="457200" indent="0">
              <a:buNone/>
              <a:defRPr sz="1600">
                <a:solidFill>
                  <a:schemeClr val="tx2"/>
                </a:solidFill>
              </a:defRPr>
            </a:lvl2pPr>
            <a:lvl3pPr marL="914400" indent="0">
              <a:buNone/>
              <a:defRPr sz="1400">
                <a:solidFill>
                  <a:schemeClr val="tx2"/>
                </a:solidFill>
              </a:defRPr>
            </a:lvl3pPr>
            <a:lvl4pPr marL="1371600" indent="0">
              <a:buNone/>
              <a:defRPr sz="1200">
                <a:solidFill>
                  <a:schemeClr val="tx2"/>
                </a:solidFill>
              </a:defRPr>
            </a:lvl4pPr>
            <a:lvl5pPr marL="1828800" indent="0">
              <a:buNone/>
              <a:defRPr sz="1200">
                <a:solidFill>
                  <a:schemeClr val="tx2"/>
                </a:solidFill>
              </a:defRPr>
            </a:lvl5pPr>
          </a:lstStyle>
          <a:p>
            <a:pPr lvl="0"/>
            <a:r>
              <a:rPr lang="en-US" dirty="0"/>
              <a:t>Edit Master text styles</a:t>
            </a:r>
          </a:p>
        </p:txBody>
      </p:sp>
      <p:pic>
        <p:nvPicPr>
          <p:cNvPr id="37" name="Picture 36">
            <a:extLst>
              <a:ext uri="{FF2B5EF4-FFF2-40B4-BE49-F238E27FC236}">
                <a16:creationId xmlns:a16="http://schemas.microsoft.com/office/drawing/2014/main" id="{292A9D33-DF72-084B-86A8-8806339F83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688" y="47251"/>
            <a:ext cx="705600" cy="705600"/>
          </a:xfrm>
          <a:prstGeom prst="rect">
            <a:avLst/>
          </a:prstGeom>
        </p:spPr>
      </p:pic>
      <p:sp>
        <p:nvSpPr>
          <p:cNvPr id="38" name="Picture Placeholder 2">
            <a:extLst>
              <a:ext uri="{FF2B5EF4-FFF2-40B4-BE49-F238E27FC236}">
                <a16:creationId xmlns:a16="http://schemas.microsoft.com/office/drawing/2014/main" id="{72E7D592-1358-1749-A520-B11C3D281C90}"/>
              </a:ext>
            </a:extLst>
          </p:cNvPr>
          <p:cNvSpPr>
            <a:spLocks noGrp="1"/>
          </p:cNvSpPr>
          <p:nvPr>
            <p:ph type="pic" idx="21"/>
          </p:nvPr>
        </p:nvSpPr>
        <p:spPr>
          <a:xfrm>
            <a:off x="806400" y="1"/>
            <a:ext cx="800931" cy="8001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3" name="Footer Placeholder 4">
            <a:extLst>
              <a:ext uri="{FF2B5EF4-FFF2-40B4-BE49-F238E27FC236}">
                <a16:creationId xmlns:a16="http://schemas.microsoft.com/office/drawing/2014/main" id="{CC804849-BF4F-4883-816A-3722DA97F916}"/>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bg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11445448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6 WITH IMAGES">
    <p:spTree>
      <p:nvGrpSpPr>
        <p:cNvPr id="1" name=""/>
        <p:cNvGrpSpPr/>
        <p:nvPr/>
      </p:nvGrpSpPr>
      <p:grpSpPr>
        <a:xfrm>
          <a:off x="0" y="0"/>
          <a:ext cx="0" cy="0"/>
          <a:chOff x="0" y="0"/>
          <a:chExt cx="0" cy="0"/>
        </a:xfrm>
      </p:grpSpPr>
      <p:sp>
        <p:nvSpPr>
          <p:cNvPr id="12" name="Rectangle 11"/>
          <p:cNvSpPr/>
          <p:nvPr userDrawn="1"/>
        </p:nvSpPr>
        <p:spPr>
          <a:xfrm>
            <a:off x="803275" y="800100"/>
            <a:ext cx="7056438" cy="537976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ooter Placeholder 4"/>
          <p:cNvSpPr>
            <a:spLocks noGrp="1"/>
          </p:cNvSpPr>
          <p:nvPr>
            <p:ph type="ftr" sz="quarter" idx="3"/>
          </p:nvPr>
        </p:nvSpPr>
        <p:spPr>
          <a:xfrm>
            <a:off x="11388724" y="6297356"/>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
        <p:nvSpPr>
          <p:cNvPr id="11"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1"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0" name="Text Placeholder 3">
            <a:extLst>
              <a:ext uri="{FF2B5EF4-FFF2-40B4-BE49-F238E27FC236}">
                <a16:creationId xmlns:a16="http://schemas.microsoft.com/office/drawing/2014/main" id="{D4169A46-BE80-4049-90B0-5AF4A278C0A2}"/>
              </a:ext>
            </a:extLst>
          </p:cNvPr>
          <p:cNvSpPr>
            <a:spLocks noGrp="1"/>
          </p:cNvSpPr>
          <p:nvPr>
            <p:ph type="body" sz="quarter" idx="23"/>
          </p:nvPr>
        </p:nvSpPr>
        <p:spPr>
          <a:xfrm>
            <a:off x="1102619" y="1248727"/>
            <a:ext cx="3108141" cy="4749905"/>
          </a:xfrm>
          <a:prstGeom prst="rect">
            <a:avLst/>
          </a:prstGeom>
        </p:spPr>
        <p:txBody>
          <a:bodyPr/>
          <a:lstStyle>
            <a:lvl1pPr marL="0" indent="0">
              <a:buNone/>
              <a:defRPr sz="1400">
                <a:solidFill>
                  <a:schemeClr val="accent1"/>
                </a:solidFill>
                <a:latin typeface="Trebuchet MS" panose="020B0603020202020204" pitchFamily="34" charset="0"/>
              </a:defRPr>
            </a:lvl1pPr>
            <a:lvl2pPr marL="457200" indent="0">
              <a:buNone/>
              <a:defRPr sz="1200">
                <a:solidFill>
                  <a:schemeClr val="accent1"/>
                </a:solidFill>
                <a:latin typeface="Trebuchet MS" panose="020B0603020202020204" pitchFamily="34" charset="0"/>
              </a:defRPr>
            </a:lvl2pPr>
            <a:lvl3pPr marL="914400" indent="0">
              <a:buNone/>
              <a:defRPr sz="1100">
                <a:solidFill>
                  <a:schemeClr val="accent1"/>
                </a:solidFill>
                <a:latin typeface="Trebuchet MS" panose="020B0603020202020204" pitchFamily="34" charset="0"/>
              </a:defRPr>
            </a:lvl3pPr>
            <a:lvl4pPr marL="1371600" indent="0">
              <a:buNone/>
              <a:defRPr sz="1050">
                <a:solidFill>
                  <a:schemeClr val="accent1"/>
                </a:solidFill>
                <a:latin typeface="Trebuchet MS" panose="020B0603020202020204" pitchFamily="34" charset="0"/>
              </a:defRPr>
            </a:lvl4pPr>
            <a:lvl5pPr marL="1828800" indent="0">
              <a:buNone/>
              <a:defRPr sz="1050">
                <a:solidFill>
                  <a:schemeClr val="accent1"/>
                </a:solidFill>
                <a:latin typeface="Trebuchet MS" panose="020B0603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3">
            <a:extLst>
              <a:ext uri="{FF2B5EF4-FFF2-40B4-BE49-F238E27FC236}">
                <a16:creationId xmlns:a16="http://schemas.microsoft.com/office/drawing/2014/main" id="{2654590D-B330-49AF-AC53-152F0342F8E5}"/>
              </a:ext>
            </a:extLst>
          </p:cNvPr>
          <p:cNvSpPr>
            <a:spLocks noGrp="1"/>
          </p:cNvSpPr>
          <p:nvPr>
            <p:ph type="body" sz="quarter" idx="24"/>
          </p:nvPr>
        </p:nvSpPr>
        <p:spPr>
          <a:xfrm>
            <a:off x="4452228" y="1248727"/>
            <a:ext cx="3108141" cy="4749905"/>
          </a:xfrm>
          <a:prstGeom prst="rect">
            <a:avLst/>
          </a:prstGeom>
        </p:spPr>
        <p:txBody>
          <a:bodyPr/>
          <a:lstStyle>
            <a:lvl1pPr marL="0" indent="0">
              <a:buNone/>
              <a:defRPr sz="1400">
                <a:solidFill>
                  <a:schemeClr val="accent1"/>
                </a:solidFill>
                <a:latin typeface="Trebuchet MS" panose="020B0603020202020204" pitchFamily="34" charset="0"/>
              </a:defRPr>
            </a:lvl1pPr>
            <a:lvl2pPr marL="457200" indent="0">
              <a:buNone/>
              <a:defRPr sz="1200">
                <a:solidFill>
                  <a:schemeClr val="accent1"/>
                </a:solidFill>
                <a:latin typeface="Trebuchet MS" panose="020B0603020202020204" pitchFamily="34" charset="0"/>
              </a:defRPr>
            </a:lvl2pPr>
            <a:lvl3pPr marL="914400" indent="0">
              <a:buNone/>
              <a:defRPr sz="1100">
                <a:solidFill>
                  <a:schemeClr val="accent1"/>
                </a:solidFill>
                <a:latin typeface="Trebuchet MS" panose="020B0603020202020204" pitchFamily="34" charset="0"/>
              </a:defRPr>
            </a:lvl3pPr>
            <a:lvl4pPr marL="1371600" indent="0">
              <a:buNone/>
              <a:defRPr sz="1050">
                <a:solidFill>
                  <a:schemeClr val="accent1"/>
                </a:solidFill>
                <a:latin typeface="Trebuchet MS" panose="020B0603020202020204" pitchFamily="34" charset="0"/>
              </a:defRPr>
            </a:lvl4pPr>
            <a:lvl5pPr marL="1828800" indent="0">
              <a:buNone/>
              <a:defRPr sz="1050">
                <a:solidFill>
                  <a:schemeClr val="accent1"/>
                </a:solidFill>
                <a:latin typeface="Trebuchet MS" panose="020B0603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itle 1">
            <a:extLst>
              <a:ext uri="{FF2B5EF4-FFF2-40B4-BE49-F238E27FC236}">
                <a16:creationId xmlns:a16="http://schemas.microsoft.com/office/drawing/2014/main" id="{CAD88538-6730-4BEB-AA03-6CA768D15422}"/>
              </a:ext>
            </a:extLst>
          </p:cNvPr>
          <p:cNvSpPr>
            <a:spLocks noGrp="1"/>
          </p:cNvSpPr>
          <p:nvPr>
            <p:ph type="title" hasCustomPrompt="1"/>
          </p:nvPr>
        </p:nvSpPr>
        <p:spPr>
          <a:xfrm>
            <a:off x="1724088" y="176265"/>
            <a:ext cx="9027995" cy="434973"/>
          </a:xfrm>
          <a:prstGeom prst="rect">
            <a:avLst/>
          </a:prstGeom>
        </p:spPr>
        <p:txBody>
          <a:bodyPr/>
          <a:lstStyle>
            <a:lvl1pPr>
              <a:defRPr sz="2400">
                <a:solidFill>
                  <a:schemeClr val="accent1"/>
                </a:solidFill>
                <a:latin typeface="Franklin Gothic Demi Cond" panose="020B0706030402020204" pitchFamily="34" charset="0"/>
              </a:defRPr>
            </a:lvl1pPr>
          </a:lstStyle>
          <a:p>
            <a:r>
              <a:rPr lang="en-US" dirty="0"/>
              <a:t>CLICK TO EDIT MASTER TITLE STYLE</a:t>
            </a:r>
          </a:p>
        </p:txBody>
      </p:sp>
      <p:pic>
        <p:nvPicPr>
          <p:cNvPr id="24" name="Picture 23">
            <a:extLst>
              <a:ext uri="{FF2B5EF4-FFF2-40B4-BE49-F238E27FC236}">
                <a16:creationId xmlns:a16="http://schemas.microsoft.com/office/drawing/2014/main" id="{A8374C3D-4DAD-4249-882A-737005D136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25" name="Slide Number Placeholder 5">
            <a:extLst>
              <a:ext uri="{FF2B5EF4-FFF2-40B4-BE49-F238E27FC236}">
                <a16:creationId xmlns:a16="http://schemas.microsoft.com/office/drawing/2014/main" id="{894419E4-30AD-4DF5-AA33-433F91829A5E}"/>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19" name="Picture Placeholder 2">
            <a:extLst>
              <a:ext uri="{FF2B5EF4-FFF2-40B4-BE49-F238E27FC236}">
                <a16:creationId xmlns:a16="http://schemas.microsoft.com/office/drawing/2014/main" id="{515980B5-84B9-41F9-8701-9A9868421B49}"/>
              </a:ext>
            </a:extLst>
          </p:cNvPr>
          <p:cNvSpPr>
            <a:spLocks noGrp="1"/>
          </p:cNvSpPr>
          <p:nvPr>
            <p:ph type="pic" idx="11"/>
          </p:nvPr>
        </p:nvSpPr>
        <p:spPr>
          <a:xfrm>
            <a:off x="9610726" y="896763"/>
            <a:ext cx="1764551" cy="176272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6" name="Picture Placeholder 2">
            <a:extLst>
              <a:ext uri="{FF2B5EF4-FFF2-40B4-BE49-F238E27FC236}">
                <a16:creationId xmlns:a16="http://schemas.microsoft.com/office/drawing/2014/main" id="{19B87166-9036-40D6-BE1C-E53955A5A59B}"/>
              </a:ext>
            </a:extLst>
          </p:cNvPr>
          <p:cNvSpPr>
            <a:spLocks noGrp="1"/>
          </p:cNvSpPr>
          <p:nvPr>
            <p:ph type="pic" idx="12"/>
          </p:nvPr>
        </p:nvSpPr>
        <p:spPr>
          <a:xfrm>
            <a:off x="7855480" y="2663716"/>
            <a:ext cx="3519797" cy="3516144"/>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Tree>
    <p:extLst>
      <p:ext uri="{BB962C8B-B14F-4D97-AF65-F5344CB8AC3E}">
        <p14:creationId xmlns:p14="http://schemas.microsoft.com/office/powerpoint/2010/main" val="94174609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7 WITH IMAGES">
    <p:spTree>
      <p:nvGrpSpPr>
        <p:cNvPr id="1" name=""/>
        <p:cNvGrpSpPr/>
        <p:nvPr/>
      </p:nvGrpSpPr>
      <p:grpSpPr>
        <a:xfrm>
          <a:off x="0" y="0"/>
          <a:ext cx="0" cy="0"/>
          <a:chOff x="0" y="0"/>
          <a:chExt cx="0" cy="0"/>
        </a:xfrm>
      </p:grpSpPr>
      <p:sp>
        <p:nvSpPr>
          <p:cNvPr id="12" name="Rectangle 11"/>
          <p:cNvSpPr/>
          <p:nvPr userDrawn="1"/>
        </p:nvSpPr>
        <p:spPr>
          <a:xfrm>
            <a:off x="4339010" y="800100"/>
            <a:ext cx="7056438" cy="537976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ooter Placeholder 4"/>
          <p:cNvSpPr>
            <a:spLocks noGrp="1"/>
          </p:cNvSpPr>
          <p:nvPr>
            <p:ph type="ftr" sz="quarter" idx="3"/>
          </p:nvPr>
        </p:nvSpPr>
        <p:spPr>
          <a:xfrm>
            <a:off x="11388724" y="6297356"/>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
        <p:nvSpPr>
          <p:cNvPr id="11"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1"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0" name="Text Placeholder 3">
            <a:extLst>
              <a:ext uri="{FF2B5EF4-FFF2-40B4-BE49-F238E27FC236}">
                <a16:creationId xmlns:a16="http://schemas.microsoft.com/office/drawing/2014/main" id="{D4169A46-BE80-4049-90B0-5AF4A278C0A2}"/>
              </a:ext>
            </a:extLst>
          </p:cNvPr>
          <p:cNvSpPr>
            <a:spLocks noGrp="1"/>
          </p:cNvSpPr>
          <p:nvPr>
            <p:ph type="body" sz="quarter" idx="23"/>
          </p:nvPr>
        </p:nvSpPr>
        <p:spPr>
          <a:xfrm>
            <a:off x="4638354" y="1248727"/>
            <a:ext cx="3108141" cy="4699105"/>
          </a:xfrm>
          <a:prstGeom prst="rect">
            <a:avLst/>
          </a:prstGeom>
        </p:spPr>
        <p:txBody>
          <a:bodyPr/>
          <a:lstStyle>
            <a:lvl1pPr marL="0" indent="0">
              <a:buNone/>
              <a:defRPr sz="1400">
                <a:solidFill>
                  <a:schemeClr val="accent1"/>
                </a:solidFill>
                <a:latin typeface="Trebuchet MS" panose="020B0603020202020204" pitchFamily="34" charset="0"/>
              </a:defRPr>
            </a:lvl1pPr>
            <a:lvl2pPr marL="457200" indent="0">
              <a:buNone/>
              <a:defRPr sz="1200">
                <a:solidFill>
                  <a:schemeClr val="accent1"/>
                </a:solidFill>
                <a:latin typeface="Trebuchet MS" panose="020B0603020202020204" pitchFamily="34" charset="0"/>
              </a:defRPr>
            </a:lvl2pPr>
            <a:lvl3pPr marL="914400" indent="0">
              <a:buNone/>
              <a:defRPr sz="1100">
                <a:solidFill>
                  <a:schemeClr val="accent1"/>
                </a:solidFill>
                <a:latin typeface="Trebuchet MS" panose="020B0603020202020204" pitchFamily="34" charset="0"/>
              </a:defRPr>
            </a:lvl3pPr>
            <a:lvl4pPr marL="1371600" indent="0">
              <a:buNone/>
              <a:defRPr sz="1050">
                <a:solidFill>
                  <a:schemeClr val="accent1"/>
                </a:solidFill>
                <a:latin typeface="Trebuchet MS" panose="020B0603020202020204" pitchFamily="34" charset="0"/>
              </a:defRPr>
            </a:lvl4pPr>
            <a:lvl5pPr marL="1828800" indent="0">
              <a:buNone/>
              <a:defRPr sz="1050">
                <a:solidFill>
                  <a:schemeClr val="accent1"/>
                </a:solidFill>
                <a:latin typeface="Trebuchet MS" panose="020B0603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3">
            <a:extLst>
              <a:ext uri="{FF2B5EF4-FFF2-40B4-BE49-F238E27FC236}">
                <a16:creationId xmlns:a16="http://schemas.microsoft.com/office/drawing/2014/main" id="{2654590D-B330-49AF-AC53-152F0342F8E5}"/>
              </a:ext>
            </a:extLst>
          </p:cNvPr>
          <p:cNvSpPr>
            <a:spLocks noGrp="1"/>
          </p:cNvSpPr>
          <p:nvPr>
            <p:ph type="body" sz="quarter" idx="24"/>
          </p:nvPr>
        </p:nvSpPr>
        <p:spPr>
          <a:xfrm>
            <a:off x="7987963" y="1248727"/>
            <a:ext cx="3108141" cy="4699105"/>
          </a:xfrm>
          <a:prstGeom prst="rect">
            <a:avLst/>
          </a:prstGeom>
        </p:spPr>
        <p:txBody>
          <a:bodyPr/>
          <a:lstStyle>
            <a:lvl1pPr marL="0" indent="0">
              <a:buNone/>
              <a:defRPr sz="1400">
                <a:solidFill>
                  <a:schemeClr val="accent1"/>
                </a:solidFill>
                <a:latin typeface="Trebuchet MS" panose="020B0603020202020204" pitchFamily="34" charset="0"/>
              </a:defRPr>
            </a:lvl1pPr>
            <a:lvl2pPr marL="457200" indent="0">
              <a:buNone/>
              <a:defRPr sz="1200">
                <a:solidFill>
                  <a:schemeClr val="accent1"/>
                </a:solidFill>
                <a:latin typeface="Trebuchet MS" panose="020B0603020202020204" pitchFamily="34" charset="0"/>
              </a:defRPr>
            </a:lvl2pPr>
            <a:lvl3pPr marL="914400" indent="0">
              <a:buNone/>
              <a:defRPr sz="1100">
                <a:solidFill>
                  <a:schemeClr val="accent1"/>
                </a:solidFill>
                <a:latin typeface="Trebuchet MS" panose="020B0603020202020204" pitchFamily="34" charset="0"/>
              </a:defRPr>
            </a:lvl3pPr>
            <a:lvl4pPr marL="1371600" indent="0">
              <a:buNone/>
              <a:defRPr sz="1050">
                <a:solidFill>
                  <a:schemeClr val="accent1"/>
                </a:solidFill>
                <a:latin typeface="Trebuchet MS" panose="020B0603020202020204" pitchFamily="34" charset="0"/>
              </a:defRPr>
            </a:lvl4pPr>
            <a:lvl5pPr marL="1828800" indent="0">
              <a:buNone/>
              <a:defRPr sz="1050">
                <a:solidFill>
                  <a:schemeClr val="accent1"/>
                </a:solidFill>
                <a:latin typeface="Trebuchet MS" panose="020B0603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itle 1">
            <a:extLst>
              <a:ext uri="{FF2B5EF4-FFF2-40B4-BE49-F238E27FC236}">
                <a16:creationId xmlns:a16="http://schemas.microsoft.com/office/drawing/2014/main" id="{CAD88538-6730-4BEB-AA03-6CA768D15422}"/>
              </a:ext>
            </a:extLst>
          </p:cNvPr>
          <p:cNvSpPr>
            <a:spLocks noGrp="1"/>
          </p:cNvSpPr>
          <p:nvPr>
            <p:ph type="title" hasCustomPrompt="1"/>
          </p:nvPr>
        </p:nvSpPr>
        <p:spPr>
          <a:xfrm>
            <a:off x="1724088" y="176265"/>
            <a:ext cx="9027995" cy="434973"/>
          </a:xfrm>
          <a:prstGeom prst="rect">
            <a:avLst/>
          </a:prstGeom>
        </p:spPr>
        <p:txBody>
          <a:bodyPr/>
          <a:lstStyle>
            <a:lvl1pPr>
              <a:defRPr sz="2400">
                <a:solidFill>
                  <a:schemeClr val="accent1"/>
                </a:solidFill>
                <a:latin typeface="Franklin Gothic Demi Cond" panose="020B0706030402020204" pitchFamily="34" charset="0"/>
              </a:defRPr>
            </a:lvl1pPr>
          </a:lstStyle>
          <a:p>
            <a:r>
              <a:rPr lang="en-US" dirty="0"/>
              <a:t>CLICK TO EDIT MASTER TITLE STYLE</a:t>
            </a:r>
          </a:p>
        </p:txBody>
      </p:sp>
      <p:pic>
        <p:nvPicPr>
          <p:cNvPr id="24" name="Picture 23">
            <a:extLst>
              <a:ext uri="{FF2B5EF4-FFF2-40B4-BE49-F238E27FC236}">
                <a16:creationId xmlns:a16="http://schemas.microsoft.com/office/drawing/2014/main" id="{A8374C3D-4DAD-4249-882A-737005D136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25" name="Slide Number Placeholder 5">
            <a:extLst>
              <a:ext uri="{FF2B5EF4-FFF2-40B4-BE49-F238E27FC236}">
                <a16:creationId xmlns:a16="http://schemas.microsoft.com/office/drawing/2014/main" id="{894419E4-30AD-4DF5-AA33-433F91829A5E}"/>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16" name="Picture Placeholder 2">
            <a:extLst>
              <a:ext uri="{FF2B5EF4-FFF2-40B4-BE49-F238E27FC236}">
                <a16:creationId xmlns:a16="http://schemas.microsoft.com/office/drawing/2014/main" id="{64CE7AF8-1DBC-4995-843D-22BA09E13A68}"/>
              </a:ext>
            </a:extLst>
          </p:cNvPr>
          <p:cNvSpPr>
            <a:spLocks noGrp="1"/>
          </p:cNvSpPr>
          <p:nvPr>
            <p:ph type="pic" idx="11"/>
          </p:nvPr>
        </p:nvSpPr>
        <p:spPr>
          <a:xfrm>
            <a:off x="819213" y="810329"/>
            <a:ext cx="1847787" cy="184587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9" name="Picture Placeholder 2">
            <a:extLst>
              <a:ext uri="{FF2B5EF4-FFF2-40B4-BE49-F238E27FC236}">
                <a16:creationId xmlns:a16="http://schemas.microsoft.com/office/drawing/2014/main" id="{9475D589-A5F1-40B0-8B77-8A9587762FC2}"/>
              </a:ext>
            </a:extLst>
          </p:cNvPr>
          <p:cNvSpPr>
            <a:spLocks noGrp="1"/>
          </p:cNvSpPr>
          <p:nvPr>
            <p:ph type="pic" idx="12"/>
          </p:nvPr>
        </p:nvSpPr>
        <p:spPr>
          <a:xfrm>
            <a:off x="819213" y="2656199"/>
            <a:ext cx="3519797" cy="3516144"/>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Tree>
    <p:extLst>
      <p:ext uri="{BB962C8B-B14F-4D97-AF65-F5344CB8AC3E}">
        <p14:creationId xmlns:p14="http://schemas.microsoft.com/office/powerpoint/2010/main" val="301509219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8 WITH LARGE IMAGE">
    <p:spTree>
      <p:nvGrpSpPr>
        <p:cNvPr id="1" name=""/>
        <p:cNvGrpSpPr/>
        <p:nvPr/>
      </p:nvGrpSpPr>
      <p:grpSpPr>
        <a:xfrm>
          <a:off x="0" y="0"/>
          <a:ext cx="0" cy="0"/>
          <a:chOff x="0" y="0"/>
          <a:chExt cx="0" cy="0"/>
        </a:xfrm>
      </p:grpSpPr>
      <p:sp>
        <p:nvSpPr>
          <p:cNvPr id="8" name="Rectangle 7"/>
          <p:cNvSpPr/>
          <p:nvPr userDrawn="1"/>
        </p:nvSpPr>
        <p:spPr>
          <a:xfrm>
            <a:off x="803275" y="800100"/>
            <a:ext cx="5292725" cy="5329238"/>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9" name="Picture Placeholder 2"/>
          <p:cNvSpPr>
            <a:spLocks noGrp="1"/>
          </p:cNvSpPr>
          <p:nvPr>
            <p:ph type="pic" idx="12"/>
          </p:nvPr>
        </p:nvSpPr>
        <p:spPr>
          <a:xfrm>
            <a:off x="6103303" y="800100"/>
            <a:ext cx="5285422" cy="5329238"/>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0" name="Footer Placeholder 4"/>
          <p:cNvSpPr>
            <a:spLocks noGrp="1"/>
          </p:cNvSpPr>
          <p:nvPr>
            <p:ph type="ftr" sz="quarter" idx="3"/>
          </p:nvPr>
        </p:nvSpPr>
        <p:spPr>
          <a:xfrm>
            <a:off x="11388724" y="6297356"/>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
        <p:nvSpPr>
          <p:cNvPr id="12"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3"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4" name="Title 1">
            <a:extLst>
              <a:ext uri="{FF2B5EF4-FFF2-40B4-BE49-F238E27FC236}">
                <a16:creationId xmlns:a16="http://schemas.microsoft.com/office/drawing/2014/main" id="{026D5AD5-BBB9-40C7-A732-FAAE996704EB}"/>
              </a:ext>
            </a:extLst>
          </p:cNvPr>
          <p:cNvSpPr>
            <a:spLocks noGrp="1"/>
          </p:cNvSpPr>
          <p:nvPr>
            <p:ph type="title" hasCustomPrompt="1"/>
          </p:nvPr>
        </p:nvSpPr>
        <p:spPr>
          <a:xfrm>
            <a:off x="1724088" y="176265"/>
            <a:ext cx="9027995" cy="434973"/>
          </a:xfrm>
          <a:prstGeom prst="rect">
            <a:avLst/>
          </a:prstGeom>
        </p:spPr>
        <p:txBody>
          <a:bodyPr/>
          <a:lstStyle>
            <a:lvl1pPr>
              <a:defRPr sz="2400">
                <a:solidFill>
                  <a:schemeClr val="accent1"/>
                </a:solidFill>
                <a:latin typeface="Franklin Gothic Demi Cond" panose="020B0706030402020204" pitchFamily="34" charset="0"/>
              </a:defRPr>
            </a:lvl1pPr>
          </a:lstStyle>
          <a:p>
            <a:r>
              <a:rPr lang="en-US" dirty="0"/>
              <a:t>CLICK TO EDIT MASTER TITLE STYLE</a:t>
            </a:r>
          </a:p>
        </p:txBody>
      </p:sp>
      <p:pic>
        <p:nvPicPr>
          <p:cNvPr id="15" name="Picture 14">
            <a:extLst>
              <a:ext uri="{FF2B5EF4-FFF2-40B4-BE49-F238E27FC236}">
                <a16:creationId xmlns:a16="http://schemas.microsoft.com/office/drawing/2014/main" id="{0644E8EA-54C6-43C6-BB60-2C824D56C35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16" name="Slide Number Placeholder 5">
            <a:extLst>
              <a:ext uri="{FF2B5EF4-FFF2-40B4-BE49-F238E27FC236}">
                <a16:creationId xmlns:a16="http://schemas.microsoft.com/office/drawing/2014/main" id="{135F0B2A-37FE-4D38-9D93-EAB8187D860A}"/>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17" name="Text Placeholder 3">
            <a:extLst>
              <a:ext uri="{FF2B5EF4-FFF2-40B4-BE49-F238E27FC236}">
                <a16:creationId xmlns:a16="http://schemas.microsoft.com/office/drawing/2014/main" id="{0887A6BA-BDA0-4D80-8CEC-D44C72BD89FA}"/>
              </a:ext>
            </a:extLst>
          </p:cNvPr>
          <p:cNvSpPr>
            <a:spLocks noGrp="1"/>
          </p:cNvSpPr>
          <p:nvPr>
            <p:ph type="body" sz="quarter" idx="23"/>
          </p:nvPr>
        </p:nvSpPr>
        <p:spPr>
          <a:xfrm>
            <a:off x="981884" y="1031409"/>
            <a:ext cx="4946547" cy="4866688"/>
          </a:xfrm>
          <a:prstGeom prst="rect">
            <a:avLst/>
          </a:prstGeom>
        </p:spPr>
        <p:txBody>
          <a:bodyPr/>
          <a:lstStyle>
            <a:lvl1pPr marL="0" indent="0">
              <a:buNone/>
              <a:defRPr sz="1600">
                <a:solidFill>
                  <a:schemeClr val="accent1"/>
                </a:solidFill>
                <a:latin typeface="Trebuchet MS" panose="020B0603020202020204" pitchFamily="34" charset="0"/>
              </a:defRPr>
            </a:lvl1pPr>
            <a:lvl2pPr marL="457200" indent="0">
              <a:buNone/>
              <a:defRPr sz="1400">
                <a:solidFill>
                  <a:schemeClr val="accent1"/>
                </a:solidFill>
                <a:latin typeface="Trebuchet MS" panose="020B0603020202020204" pitchFamily="34" charset="0"/>
              </a:defRPr>
            </a:lvl2pPr>
            <a:lvl3pPr marL="914400" indent="0">
              <a:buNone/>
              <a:defRPr sz="1200">
                <a:solidFill>
                  <a:schemeClr val="accent1"/>
                </a:solidFill>
                <a:latin typeface="Trebuchet MS" panose="020B0603020202020204" pitchFamily="34" charset="0"/>
              </a:defRPr>
            </a:lvl3pPr>
            <a:lvl4pPr marL="1371600" indent="0">
              <a:buNone/>
              <a:defRPr sz="1100">
                <a:solidFill>
                  <a:schemeClr val="accent1"/>
                </a:solidFill>
                <a:latin typeface="Trebuchet MS" panose="020B0603020202020204" pitchFamily="34" charset="0"/>
              </a:defRPr>
            </a:lvl4pPr>
            <a:lvl5pPr marL="1828800" indent="0">
              <a:buNone/>
              <a:defRPr sz="1100">
                <a:solidFill>
                  <a:schemeClr val="accent1"/>
                </a:solidFill>
                <a:latin typeface="Trebuchet MS" panose="020B0603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4589526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9 WITH LARGE IMAGE">
    <p:spTree>
      <p:nvGrpSpPr>
        <p:cNvPr id="1" name=""/>
        <p:cNvGrpSpPr/>
        <p:nvPr/>
      </p:nvGrpSpPr>
      <p:grpSpPr>
        <a:xfrm>
          <a:off x="0" y="0"/>
          <a:ext cx="0" cy="0"/>
          <a:chOff x="0" y="0"/>
          <a:chExt cx="0" cy="0"/>
        </a:xfrm>
      </p:grpSpPr>
      <p:sp>
        <p:nvSpPr>
          <p:cNvPr id="8" name="Rectangle 7"/>
          <p:cNvSpPr/>
          <p:nvPr userDrawn="1"/>
        </p:nvSpPr>
        <p:spPr>
          <a:xfrm>
            <a:off x="6090665" y="800100"/>
            <a:ext cx="5292725" cy="5329238"/>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9" name="Picture Placeholder 2"/>
          <p:cNvSpPr>
            <a:spLocks noGrp="1"/>
          </p:cNvSpPr>
          <p:nvPr>
            <p:ph type="pic" idx="12"/>
          </p:nvPr>
        </p:nvSpPr>
        <p:spPr>
          <a:xfrm>
            <a:off x="816283" y="800100"/>
            <a:ext cx="5285422" cy="5329238"/>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0" name="Footer Placeholder 4"/>
          <p:cNvSpPr>
            <a:spLocks noGrp="1"/>
          </p:cNvSpPr>
          <p:nvPr>
            <p:ph type="ftr" sz="quarter" idx="3"/>
          </p:nvPr>
        </p:nvSpPr>
        <p:spPr>
          <a:xfrm>
            <a:off x="11388724" y="6297356"/>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
        <p:nvSpPr>
          <p:cNvPr id="12"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3"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4" name="Title 1">
            <a:extLst>
              <a:ext uri="{FF2B5EF4-FFF2-40B4-BE49-F238E27FC236}">
                <a16:creationId xmlns:a16="http://schemas.microsoft.com/office/drawing/2014/main" id="{026D5AD5-BBB9-40C7-A732-FAAE996704EB}"/>
              </a:ext>
            </a:extLst>
          </p:cNvPr>
          <p:cNvSpPr>
            <a:spLocks noGrp="1"/>
          </p:cNvSpPr>
          <p:nvPr>
            <p:ph type="title" hasCustomPrompt="1"/>
          </p:nvPr>
        </p:nvSpPr>
        <p:spPr>
          <a:xfrm>
            <a:off x="1724088" y="176265"/>
            <a:ext cx="9027995" cy="434973"/>
          </a:xfrm>
          <a:prstGeom prst="rect">
            <a:avLst/>
          </a:prstGeom>
        </p:spPr>
        <p:txBody>
          <a:bodyPr/>
          <a:lstStyle>
            <a:lvl1pPr>
              <a:defRPr sz="2400">
                <a:solidFill>
                  <a:schemeClr val="accent1"/>
                </a:solidFill>
                <a:latin typeface="Franklin Gothic Demi Cond" panose="020B0706030402020204" pitchFamily="34" charset="0"/>
              </a:defRPr>
            </a:lvl1pPr>
          </a:lstStyle>
          <a:p>
            <a:r>
              <a:rPr lang="en-US" dirty="0"/>
              <a:t>CLICK TO EDIT MASTER TITLE STYLE</a:t>
            </a:r>
          </a:p>
        </p:txBody>
      </p:sp>
      <p:pic>
        <p:nvPicPr>
          <p:cNvPr id="15" name="Picture 14">
            <a:extLst>
              <a:ext uri="{FF2B5EF4-FFF2-40B4-BE49-F238E27FC236}">
                <a16:creationId xmlns:a16="http://schemas.microsoft.com/office/drawing/2014/main" id="{0644E8EA-54C6-43C6-BB60-2C824D56C35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16" name="Slide Number Placeholder 5">
            <a:extLst>
              <a:ext uri="{FF2B5EF4-FFF2-40B4-BE49-F238E27FC236}">
                <a16:creationId xmlns:a16="http://schemas.microsoft.com/office/drawing/2014/main" id="{135F0B2A-37FE-4D38-9D93-EAB8187D860A}"/>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17" name="Text Placeholder 3">
            <a:extLst>
              <a:ext uri="{FF2B5EF4-FFF2-40B4-BE49-F238E27FC236}">
                <a16:creationId xmlns:a16="http://schemas.microsoft.com/office/drawing/2014/main" id="{0887A6BA-BDA0-4D80-8CEC-D44C72BD89FA}"/>
              </a:ext>
            </a:extLst>
          </p:cNvPr>
          <p:cNvSpPr>
            <a:spLocks noGrp="1"/>
          </p:cNvSpPr>
          <p:nvPr>
            <p:ph type="body" sz="quarter" idx="23"/>
          </p:nvPr>
        </p:nvSpPr>
        <p:spPr>
          <a:xfrm>
            <a:off x="6269274" y="1031409"/>
            <a:ext cx="4946547" cy="4866688"/>
          </a:xfrm>
          <a:prstGeom prst="rect">
            <a:avLst/>
          </a:prstGeom>
        </p:spPr>
        <p:txBody>
          <a:bodyPr/>
          <a:lstStyle>
            <a:lvl1pPr marL="0" indent="0">
              <a:buNone/>
              <a:defRPr sz="1600">
                <a:solidFill>
                  <a:schemeClr val="accent1"/>
                </a:solidFill>
                <a:latin typeface="Trebuchet MS" panose="020B0603020202020204" pitchFamily="34" charset="0"/>
              </a:defRPr>
            </a:lvl1pPr>
            <a:lvl2pPr marL="457200" indent="0">
              <a:buNone/>
              <a:defRPr sz="1400">
                <a:solidFill>
                  <a:schemeClr val="accent1"/>
                </a:solidFill>
                <a:latin typeface="Trebuchet MS" panose="020B0603020202020204" pitchFamily="34" charset="0"/>
              </a:defRPr>
            </a:lvl2pPr>
            <a:lvl3pPr marL="914400" indent="0">
              <a:buNone/>
              <a:defRPr sz="1200">
                <a:solidFill>
                  <a:schemeClr val="accent1"/>
                </a:solidFill>
                <a:latin typeface="Trebuchet MS" panose="020B0603020202020204" pitchFamily="34" charset="0"/>
              </a:defRPr>
            </a:lvl3pPr>
            <a:lvl4pPr marL="1371600" indent="0">
              <a:buNone/>
              <a:defRPr sz="1100">
                <a:solidFill>
                  <a:schemeClr val="accent1"/>
                </a:solidFill>
                <a:latin typeface="Trebuchet MS" panose="020B0603020202020204" pitchFamily="34" charset="0"/>
              </a:defRPr>
            </a:lvl4pPr>
            <a:lvl5pPr marL="1828800" indent="0">
              <a:buNone/>
              <a:defRPr sz="1100">
                <a:solidFill>
                  <a:schemeClr val="accent1"/>
                </a:solidFill>
                <a:latin typeface="Trebuchet MS" panose="020B0603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827656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HART 9">
    <p:spTree>
      <p:nvGrpSpPr>
        <p:cNvPr id="1" name=""/>
        <p:cNvGrpSpPr/>
        <p:nvPr/>
      </p:nvGrpSpPr>
      <p:grpSpPr>
        <a:xfrm>
          <a:off x="0" y="0"/>
          <a:ext cx="0" cy="0"/>
          <a:chOff x="0" y="0"/>
          <a:chExt cx="0" cy="0"/>
        </a:xfrm>
      </p:grpSpPr>
      <p:sp>
        <p:nvSpPr>
          <p:cNvPr id="8" name="Rectangle 7"/>
          <p:cNvSpPr/>
          <p:nvPr userDrawn="1"/>
        </p:nvSpPr>
        <p:spPr>
          <a:xfrm>
            <a:off x="6096000" y="800101"/>
            <a:ext cx="5292725" cy="16458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oter Placeholder 4"/>
          <p:cNvSpPr>
            <a:spLocks noGrp="1"/>
          </p:cNvSpPr>
          <p:nvPr>
            <p:ph type="ftr" sz="quarter" idx="3"/>
          </p:nvPr>
        </p:nvSpPr>
        <p:spPr>
          <a:xfrm>
            <a:off x="11388724" y="6297356"/>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
        <p:nvSpPr>
          <p:cNvPr id="12"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3"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9" name="Rectangle 8">
            <a:extLst>
              <a:ext uri="{FF2B5EF4-FFF2-40B4-BE49-F238E27FC236}">
                <a16:creationId xmlns:a16="http://schemas.microsoft.com/office/drawing/2014/main" id="{EE8A4543-1CF5-47B9-AC56-73D322AE27DE}"/>
              </a:ext>
            </a:extLst>
          </p:cNvPr>
          <p:cNvSpPr/>
          <p:nvPr userDrawn="1"/>
        </p:nvSpPr>
        <p:spPr>
          <a:xfrm>
            <a:off x="6096000" y="2645472"/>
            <a:ext cx="5292725" cy="1645806"/>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 name="Rectangle 13">
            <a:extLst>
              <a:ext uri="{FF2B5EF4-FFF2-40B4-BE49-F238E27FC236}">
                <a16:creationId xmlns:a16="http://schemas.microsoft.com/office/drawing/2014/main" id="{ADE603DE-C0D2-49C8-B6AA-91273BD73E86}"/>
              </a:ext>
            </a:extLst>
          </p:cNvPr>
          <p:cNvSpPr/>
          <p:nvPr userDrawn="1"/>
        </p:nvSpPr>
        <p:spPr>
          <a:xfrm>
            <a:off x="6096000" y="4490844"/>
            <a:ext cx="5292725" cy="16458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a:extLst>
              <a:ext uri="{FF2B5EF4-FFF2-40B4-BE49-F238E27FC236}">
                <a16:creationId xmlns:a16="http://schemas.microsoft.com/office/drawing/2014/main" id="{9579DFBC-B46B-4857-AE15-F0F62A90843D}"/>
              </a:ext>
            </a:extLst>
          </p:cNvPr>
          <p:cNvSpPr>
            <a:spLocks noGrp="1"/>
          </p:cNvSpPr>
          <p:nvPr>
            <p:ph type="body" sz="quarter" idx="24" hasCustomPrompt="1"/>
          </p:nvPr>
        </p:nvSpPr>
        <p:spPr>
          <a:xfrm>
            <a:off x="6216650" y="911010"/>
            <a:ext cx="4878388" cy="1423988"/>
          </a:xfrm>
          <a:prstGeom prst="rect">
            <a:avLst/>
          </a:prstGeom>
        </p:spPr>
        <p:txBody>
          <a:bodyPr/>
          <a:lstStyle>
            <a:lvl1pPr>
              <a:defRPr sz="1800">
                <a:solidFill>
                  <a:schemeClr val="bg1"/>
                </a:solidFill>
                <a:latin typeface="Franklin Gothic Demi Cond" panose="020B0706030402020204" pitchFamily="34" charset="0"/>
              </a:defRPr>
            </a:lvl1pPr>
            <a:lvl2pPr>
              <a:defRPr sz="1400">
                <a:solidFill>
                  <a:schemeClr val="bg1"/>
                </a:solidFill>
                <a:latin typeface="Trebuchet MS" panose="020B0603020202020204" pitchFamily="34" charset="0"/>
              </a:defRPr>
            </a:lvl2pPr>
            <a:lvl3pPr>
              <a:defRPr sz="1200">
                <a:solidFill>
                  <a:schemeClr val="bg1"/>
                </a:solidFill>
                <a:latin typeface="Trebuchet MS" panose="020B0603020202020204" pitchFamily="34" charset="0"/>
              </a:defRPr>
            </a:lvl3pPr>
            <a:lvl4pPr>
              <a:defRPr sz="1100">
                <a:solidFill>
                  <a:schemeClr val="bg1"/>
                </a:solidFill>
                <a:latin typeface="Trebuchet MS" panose="020B0603020202020204" pitchFamily="34" charset="0"/>
              </a:defRPr>
            </a:lvl4pPr>
            <a:lvl5pPr>
              <a:defRPr sz="1100">
                <a:solidFill>
                  <a:schemeClr val="bg1"/>
                </a:solidFill>
                <a:latin typeface="Trebuchet MS" panose="020B0603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3">
            <a:extLst>
              <a:ext uri="{FF2B5EF4-FFF2-40B4-BE49-F238E27FC236}">
                <a16:creationId xmlns:a16="http://schemas.microsoft.com/office/drawing/2014/main" id="{133BF0EE-5C07-4D30-9F0C-EB22B6AB8637}"/>
              </a:ext>
            </a:extLst>
          </p:cNvPr>
          <p:cNvSpPr>
            <a:spLocks noGrp="1"/>
          </p:cNvSpPr>
          <p:nvPr>
            <p:ph type="body" sz="quarter" idx="25" hasCustomPrompt="1"/>
          </p:nvPr>
        </p:nvSpPr>
        <p:spPr>
          <a:xfrm>
            <a:off x="6216650" y="2752726"/>
            <a:ext cx="4878388" cy="1423988"/>
          </a:xfrm>
          <a:prstGeom prst="rect">
            <a:avLst/>
          </a:prstGeom>
        </p:spPr>
        <p:txBody>
          <a:bodyPr/>
          <a:lstStyle>
            <a:lvl1pPr>
              <a:defRPr sz="1800">
                <a:solidFill>
                  <a:schemeClr val="accent1"/>
                </a:solidFill>
                <a:latin typeface="Franklin Gothic Demi Cond" panose="020B0706030402020204" pitchFamily="34" charset="0"/>
              </a:defRPr>
            </a:lvl1pPr>
            <a:lvl2pPr>
              <a:defRPr sz="1400">
                <a:solidFill>
                  <a:schemeClr val="accent1"/>
                </a:solidFill>
                <a:latin typeface="Trebuchet MS" panose="020B0603020202020204" pitchFamily="34" charset="0"/>
              </a:defRPr>
            </a:lvl2pPr>
            <a:lvl3pPr>
              <a:defRPr sz="1200">
                <a:solidFill>
                  <a:schemeClr val="accent1"/>
                </a:solidFill>
                <a:latin typeface="Trebuchet MS" panose="020B0603020202020204" pitchFamily="34" charset="0"/>
              </a:defRPr>
            </a:lvl3pPr>
            <a:lvl4pPr>
              <a:defRPr sz="1100">
                <a:solidFill>
                  <a:schemeClr val="accent1"/>
                </a:solidFill>
                <a:latin typeface="Trebuchet MS" panose="020B0603020202020204" pitchFamily="34" charset="0"/>
              </a:defRPr>
            </a:lvl4pPr>
            <a:lvl5pPr>
              <a:defRPr sz="1100">
                <a:solidFill>
                  <a:schemeClr val="accent1"/>
                </a:solidFill>
                <a:latin typeface="Trebuchet MS" panose="020B0603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3">
            <a:extLst>
              <a:ext uri="{FF2B5EF4-FFF2-40B4-BE49-F238E27FC236}">
                <a16:creationId xmlns:a16="http://schemas.microsoft.com/office/drawing/2014/main" id="{9828391C-3AF3-422A-A044-33F0556B7603}"/>
              </a:ext>
            </a:extLst>
          </p:cNvPr>
          <p:cNvSpPr>
            <a:spLocks noGrp="1"/>
          </p:cNvSpPr>
          <p:nvPr>
            <p:ph type="body" sz="quarter" idx="26" hasCustomPrompt="1"/>
          </p:nvPr>
        </p:nvSpPr>
        <p:spPr>
          <a:xfrm>
            <a:off x="6216650" y="4601753"/>
            <a:ext cx="4878388" cy="1423988"/>
          </a:xfrm>
          <a:prstGeom prst="rect">
            <a:avLst/>
          </a:prstGeom>
        </p:spPr>
        <p:txBody>
          <a:bodyPr/>
          <a:lstStyle>
            <a:lvl1pPr>
              <a:defRPr sz="1800">
                <a:solidFill>
                  <a:schemeClr val="bg1"/>
                </a:solidFill>
                <a:latin typeface="Franklin Gothic Demi Cond" panose="020B0706030402020204" pitchFamily="34" charset="0"/>
              </a:defRPr>
            </a:lvl1pPr>
            <a:lvl2pPr>
              <a:defRPr sz="1400">
                <a:solidFill>
                  <a:schemeClr val="bg1"/>
                </a:solidFill>
                <a:latin typeface="Trebuchet MS" panose="020B0603020202020204" pitchFamily="34" charset="0"/>
              </a:defRPr>
            </a:lvl2pPr>
            <a:lvl3pPr>
              <a:defRPr sz="1200">
                <a:solidFill>
                  <a:schemeClr val="bg1"/>
                </a:solidFill>
                <a:latin typeface="Trebuchet MS" panose="020B0603020202020204" pitchFamily="34" charset="0"/>
              </a:defRPr>
            </a:lvl3pPr>
            <a:lvl4pPr>
              <a:defRPr sz="1100">
                <a:solidFill>
                  <a:schemeClr val="bg1"/>
                </a:solidFill>
                <a:latin typeface="Trebuchet MS" panose="020B0603020202020204" pitchFamily="34" charset="0"/>
              </a:defRPr>
            </a:lvl4pPr>
            <a:lvl5pPr>
              <a:defRPr sz="1100">
                <a:solidFill>
                  <a:schemeClr val="bg1"/>
                </a:solidFill>
                <a:latin typeface="Trebuchet MS" panose="020B0603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itle 1">
            <a:extLst>
              <a:ext uri="{FF2B5EF4-FFF2-40B4-BE49-F238E27FC236}">
                <a16:creationId xmlns:a16="http://schemas.microsoft.com/office/drawing/2014/main" id="{E809BFEC-6563-43AB-9744-318E6EF002AE}"/>
              </a:ext>
            </a:extLst>
          </p:cNvPr>
          <p:cNvSpPr>
            <a:spLocks noGrp="1"/>
          </p:cNvSpPr>
          <p:nvPr>
            <p:ph type="title" hasCustomPrompt="1"/>
          </p:nvPr>
        </p:nvSpPr>
        <p:spPr>
          <a:xfrm>
            <a:off x="1724088" y="176265"/>
            <a:ext cx="9027995" cy="434973"/>
          </a:xfrm>
          <a:prstGeom prst="rect">
            <a:avLst/>
          </a:prstGeom>
        </p:spPr>
        <p:txBody>
          <a:bodyPr/>
          <a:lstStyle>
            <a:lvl1pPr>
              <a:defRPr sz="2400">
                <a:solidFill>
                  <a:schemeClr val="accent1"/>
                </a:solidFill>
                <a:latin typeface="Franklin Gothic Demi Cond" panose="020B0706030402020204" pitchFamily="34" charset="0"/>
              </a:defRPr>
            </a:lvl1pPr>
          </a:lstStyle>
          <a:p>
            <a:r>
              <a:rPr lang="en-US" dirty="0"/>
              <a:t>CLICK TO EDIT MASTER TITLE STYLE</a:t>
            </a:r>
          </a:p>
        </p:txBody>
      </p:sp>
      <p:pic>
        <p:nvPicPr>
          <p:cNvPr id="18" name="Picture 17">
            <a:extLst>
              <a:ext uri="{FF2B5EF4-FFF2-40B4-BE49-F238E27FC236}">
                <a16:creationId xmlns:a16="http://schemas.microsoft.com/office/drawing/2014/main" id="{FEEB63D8-9D7F-4691-831B-4C1E449B581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19" name="Slide Number Placeholder 5">
            <a:extLst>
              <a:ext uri="{FF2B5EF4-FFF2-40B4-BE49-F238E27FC236}">
                <a16:creationId xmlns:a16="http://schemas.microsoft.com/office/drawing/2014/main" id="{CC2B1F79-FDB5-4FF8-AC62-48C15F7A7227}"/>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5" name="Picture Placeholder 4">
            <a:extLst>
              <a:ext uri="{FF2B5EF4-FFF2-40B4-BE49-F238E27FC236}">
                <a16:creationId xmlns:a16="http://schemas.microsoft.com/office/drawing/2014/main" id="{9D3FED41-ED53-4C09-A037-A204DCD9EDA5}"/>
              </a:ext>
            </a:extLst>
          </p:cNvPr>
          <p:cNvSpPr>
            <a:spLocks noGrp="1"/>
          </p:cNvSpPr>
          <p:nvPr>
            <p:ph type="pic" sz="quarter" idx="27"/>
          </p:nvPr>
        </p:nvSpPr>
        <p:spPr>
          <a:xfrm>
            <a:off x="803275" y="800100"/>
            <a:ext cx="5292725" cy="5337175"/>
          </a:xfrm>
          <a:prstGeom prst="rect">
            <a:avLst/>
          </a:prstGeom>
        </p:spPr>
        <p:txBody>
          <a:bodyPr/>
          <a:lstStyle/>
          <a:p>
            <a:endParaRPr lang="en-US" dirty="0"/>
          </a:p>
        </p:txBody>
      </p:sp>
    </p:spTree>
    <p:extLst>
      <p:ext uri="{BB962C8B-B14F-4D97-AF65-F5344CB8AC3E}">
        <p14:creationId xmlns:p14="http://schemas.microsoft.com/office/powerpoint/2010/main" val="406756836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EXT 10 WITH IMAGES">
    <p:spTree>
      <p:nvGrpSpPr>
        <p:cNvPr id="1" name=""/>
        <p:cNvGrpSpPr/>
        <p:nvPr/>
      </p:nvGrpSpPr>
      <p:grpSpPr>
        <a:xfrm>
          <a:off x="0" y="0"/>
          <a:ext cx="0" cy="0"/>
          <a:chOff x="0" y="0"/>
          <a:chExt cx="0" cy="0"/>
        </a:xfrm>
      </p:grpSpPr>
      <p:sp>
        <p:nvSpPr>
          <p:cNvPr id="8" name="Rectangle 7"/>
          <p:cNvSpPr/>
          <p:nvPr userDrawn="1"/>
        </p:nvSpPr>
        <p:spPr>
          <a:xfrm>
            <a:off x="803275" y="800100"/>
            <a:ext cx="5292725" cy="35585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2"/>
          <p:cNvSpPr>
            <a:spLocks noGrp="1"/>
          </p:cNvSpPr>
          <p:nvPr>
            <p:ph type="pic" idx="12"/>
          </p:nvPr>
        </p:nvSpPr>
        <p:spPr>
          <a:xfrm>
            <a:off x="6085197" y="800100"/>
            <a:ext cx="3521710" cy="3550905"/>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0" name="Picture Placeholder 2"/>
          <p:cNvSpPr>
            <a:spLocks noGrp="1"/>
          </p:cNvSpPr>
          <p:nvPr>
            <p:ph type="pic" idx="13"/>
          </p:nvPr>
        </p:nvSpPr>
        <p:spPr>
          <a:xfrm>
            <a:off x="4349229" y="4358958"/>
            <a:ext cx="1755824" cy="177038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1" name="Rectangle 10"/>
          <p:cNvSpPr/>
          <p:nvPr userDrawn="1"/>
        </p:nvSpPr>
        <p:spPr>
          <a:xfrm>
            <a:off x="6096000" y="4348480"/>
            <a:ext cx="5292725" cy="17808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oter Placeholder 4"/>
          <p:cNvSpPr>
            <a:spLocks noGrp="1"/>
          </p:cNvSpPr>
          <p:nvPr>
            <p:ph type="ftr" sz="quarter" idx="3"/>
          </p:nvPr>
        </p:nvSpPr>
        <p:spPr>
          <a:xfrm>
            <a:off x="11388724" y="6297356"/>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
        <p:nvSpPr>
          <p:cNvPr id="16"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7"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4" name="Title 1">
            <a:extLst>
              <a:ext uri="{FF2B5EF4-FFF2-40B4-BE49-F238E27FC236}">
                <a16:creationId xmlns:a16="http://schemas.microsoft.com/office/drawing/2014/main" id="{270A28F3-3A13-45AF-A024-B96E299585BB}"/>
              </a:ext>
            </a:extLst>
          </p:cNvPr>
          <p:cNvSpPr>
            <a:spLocks noGrp="1"/>
          </p:cNvSpPr>
          <p:nvPr>
            <p:ph type="title" hasCustomPrompt="1"/>
          </p:nvPr>
        </p:nvSpPr>
        <p:spPr>
          <a:xfrm>
            <a:off x="1724088" y="176265"/>
            <a:ext cx="9027995" cy="434973"/>
          </a:xfrm>
          <a:prstGeom prst="rect">
            <a:avLst/>
          </a:prstGeom>
        </p:spPr>
        <p:txBody>
          <a:bodyPr/>
          <a:lstStyle>
            <a:lvl1pPr>
              <a:defRPr sz="2400">
                <a:solidFill>
                  <a:schemeClr val="accent1"/>
                </a:solidFill>
                <a:latin typeface="Franklin Gothic Demi Cond" panose="020B0706030402020204" pitchFamily="34" charset="0"/>
              </a:defRPr>
            </a:lvl1pPr>
          </a:lstStyle>
          <a:p>
            <a:r>
              <a:rPr lang="en-US" dirty="0"/>
              <a:t>CLICK TO EDIT MASTER TITLE STYLE</a:t>
            </a:r>
          </a:p>
        </p:txBody>
      </p:sp>
      <p:pic>
        <p:nvPicPr>
          <p:cNvPr id="15" name="Picture 14">
            <a:extLst>
              <a:ext uri="{FF2B5EF4-FFF2-40B4-BE49-F238E27FC236}">
                <a16:creationId xmlns:a16="http://schemas.microsoft.com/office/drawing/2014/main" id="{59CEBDB8-9DAD-469A-9AB2-CEFF2383F93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18" name="Slide Number Placeholder 5">
            <a:extLst>
              <a:ext uri="{FF2B5EF4-FFF2-40B4-BE49-F238E27FC236}">
                <a16:creationId xmlns:a16="http://schemas.microsoft.com/office/drawing/2014/main" id="{7AB77F93-B333-411F-8120-0BF2A0A6FF76}"/>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3" name="Text Placeholder 2">
            <a:extLst>
              <a:ext uri="{FF2B5EF4-FFF2-40B4-BE49-F238E27FC236}">
                <a16:creationId xmlns:a16="http://schemas.microsoft.com/office/drawing/2014/main" id="{30214484-F370-46EF-A64A-E576498DA17E}"/>
              </a:ext>
            </a:extLst>
          </p:cNvPr>
          <p:cNvSpPr>
            <a:spLocks noGrp="1"/>
          </p:cNvSpPr>
          <p:nvPr>
            <p:ph type="body" sz="quarter" idx="23"/>
          </p:nvPr>
        </p:nvSpPr>
        <p:spPr>
          <a:xfrm>
            <a:off x="931863" y="906463"/>
            <a:ext cx="5078412" cy="3302000"/>
          </a:xfrm>
          <a:prstGeom prst="rect">
            <a:avLst/>
          </a:prstGeom>
        </p:spPr>
        <p:txBody>
          <a:bodyPr/>
          <a:lstStyle>
            <a:lvl1pPr marL="0" indent="0">
              <a:buNone/>
              <a:defRPr sz="1400">
                <a:solidFill>
                  <a:schemeClr val="bg1"/>
                </a:solidFill>
                <a:latin typeface="Trebuchet MS" panose="020B0603020202020204" pitchFamily="34" charset="0"/>
              </a:defRPr>
            </a:lvl1pPr>
            <a:lvl2pPr marL="457200" indent="0">
              <a:buNone/>
              <a:defRPr sz="1200">
                <a:solidFill>
                  <a:schemeClr val="bg1"/>
                </a:solidFill>
                <a:latin typeface="Trebuchet MS" panose="020B0603020202020204" pitchFamily="34" charset="0"/>
              </a:defRPr>
            </a:lvl2pPr>
            <a:lvl3pPr marL="914400" indent="0">
              <a:buNone/>
              <a:defRPr sz="1100">
                <a:solidFill>
                  <a:schemeClr val="bg1"/>
                </a:solidFill>
                <a:latin typeface="Trebuchet MS" panose="020B0603020202020204" pitchFamily="34" charset="0"/>
              </a:defRPr>
            </a:lvl3pPr>
            <a:lvl4pPr marL="1371600" indent="0">
              <a:buNone/>
              <a:defRPr sz="1050">
                <a:solidFill>
                  <a:schemeClr val="bg1"/>
                </a:solidFill>
                <a:latin typeface="Trebuchet MS" panose="020B0603020202020204" pitchFamily="34" charset="0"/>
              </a:defRPr>
            </a:lvl4pPr>
            <a:lvl5pPr marL="1828800" indent="0">
              <a:buNone/>
              <a:defRPr sz="1050">
                <a:solidFill>
                  <a:schemeClr val="bg1"/>
                </a:solidFill>
                <a:latin typeface="Trebuchet MS" panose="020B0603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534C89F1-D9ED-471B-A692-B0D46CCA8D3C}"/>
              </a:ext>
            </a:extLst>
          </p:cNvPr>
          <p:cNvSpPr>
            <a:spLocks noGrp="1"/>
          </p:cNvSpPr>
          <p:nvPr>
            <p:ph type="body" sz="quarter" idx="24"/>
          </p:nvPr>
        </p:nvSpPr>
        <p:spPr>
          <a:xfrm>
            <a:off x="6210300" y="4416425"/>
            <a:ext cx="5091113" cy="1641475"/>
          </a:xfrm>
          <a:prstGeom prst="rect">
            <a:avLst/>
          </a:prstGeom>
        </p:spPr>
        <p:txBody>
          <a:bodyPr/>
          <a:lstStyle>
            <a:lvl1pPr marL="0" indent="0">
              <a:buNone/>
              <a:defRPr sz="1400">
                <a:solidFill>
                  <a:schemeClr val="bg1"/>
                </a:solidFill>
                <a:latin typeface="Trebuchet MS" panose="020B0603020202020204" pitchFamily="34" charset="0"/>
              </a:defRPr>
            </a:lvl1pPr>
            <a:lvl2pPr marL="457200" indent="0">
              <a:buNone/>
              <a:defRPr sz="1200">
                <a:solidFill>
                  <a:schemeClr val="bg1"/>
                </a:solidFill>
                <a:latin typeface="Trebuchet MS" panose="020B0603020202020204" pitchFamily="34" charset="0"/>
              </a:defRPr>
            </a:lvl2pPr>
            <a:lvl3pPr marL="914400" indent="0">
              <a:buNone/>
              <a:defRPr sz="1100">
                <a:solidFill>
                  <a:schemeClr val="bg1"/>
                </a:solidFill>
                <a:latin typeface="Trebuchet MS" panose="020B0603020202020204" pitchFamily="34" charset="0"/>
              </a:defRPr>
            </a:lvl3pPr>
            <a:lvl4pPr marL="1371600" indent="0">
              <a:buNone/>
              <a:defRPr sz="1050">
                <a:solidFill>
                  <a:schemeClr val="bg1"/>
                </a:solidFill>
                <a:latin typeface="Trebuchet MS" panose="020B0603020202020204" pitchFamily="34" charset="0"/>
              </a:defRPr>
            </a:lvl4pPr>
            <a:lvl5pPr marL="1828800" indent="0">
              <a:buNone/>
              <a:defRPr sz="1050">
                <a:solidFill>
                  <a:schemeClr val="bg1"/>
                </a:solidFill>
                <a:latin typeface="Trebuchet MS" panose="020B0603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408902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EXT 11 WITH IMAGES">
    <p:spTree>
      <p:nvGrpSpPr>
        <p:cNvPr id="1" name=""/>
        <p:cNvGrpSpPr/>
        <p:nvPr/>
      </p:nvGrpSpPr>
      <p:grpSpPr>
        <a:xfrm>
          <a:off x="0" y="0"/>
          <a:ext cx="0" cy="0"/>
          <a:chOff x="0" y="0"/>
          <a:chExt cx="0" cy="0"/>
        </a:xfrm>
      </p:grpSpPr>
      <p:sp>
        <p:nvSpPr>
          <p:cNvPr id="8" name="Rectangle 7"/>
          <p:cNvSpPr/>
          <p:nvPr userDrawn="1"/>
        </p:nvSpPr>
        <p:spPr>
          <a:xfrm>
            <a:off x="810578" y="2569210"/>
            <a:ext cx="5292725" cy="35585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userDrawn="1"/>
        </p:nvSpPr>
        <p:spPr>
          <a:xfrm>
            <a:off x="6100232" y="801986"/>
            <a:ext cx="5292725" cy="17808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oter Placeholder 4"/>
          <p:cNvSpPr>
            <a:spLocks noGrp="1"/>
          </p:cNvSpPr>
          <p:nvPr>
            <p:ph type="ftr" sz="quarter" idx="3"/>
          </p:nvPr>
        </p:nvSpPr>
        <p:spPr>
          <a:xfrm>
            <a:off x="11388724" y="6297356"/>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
        <p:nvSpPr>
          <p:cNvPr id="16"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7"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4" name="Title 1">
            <a:extLst>
              <a:ext uri="{FF2B5EF4-FFF2-40B4-BE49-F238E27FC236}">
                <a16:creationId xmlns:a16="http://schemas.microsoft.com/office/drawing/2014/main" id="{270A28F3-3A13-45AF-A024-B96E299585BB}"/>
              </a:ext>
            </a:extLst>
          </p:cNvPr>
          <p:cNvSpPr>
            <a:spLocks noGrp="1"/>
          </p:cNvSpPr>
          <p:nvPr>
            <p:ph type="title" hasCustomPrompt="1"/>
          </p:nvPr>
        </p:nvSpPr>
        <p:spPr>
          <a:xfrm>
            <a:off x="1724088" y="176265"/>
            <a:ext cx="9027995" cy="434973"/>
          </a:xfrm>
          <a:prstGeom prst="rect">
            <a:avLst/>
          </a:prstGeom>
        </p:spPr>
        <p:txBody>
          <a:bodyPr/>
          <a:lstStyle>
            <a:lvl1pPr>
              <a:defRPr sz="2400">
                <a:solidFill>
                  <a:schemeClr val="accent1"/>
                </a:solidFill>
                <a:latin typeface="Franklin Gothic Demi Cond" panose="020B0706030402020204" pitchFamily="34" charset="0"/>
              </a:defRPr>
            </a:lvl1pPr>
          </a:lstStyle>
          <a:p>
            <a:r>
              <a:rPr lang="en-US" dirty="0"/>
              <a:t>CLICK TO EDIT MASTER TITLE STYLE</a:t>
            </a:r>
          </a:p>
        </p:txBody>
      </p:sp>
      <p:pic>
        <p:nvPicPr>
          <p:cNvPr id="15" name="Picture 14">
            <a:extLst>
              <a:ext uri="{FF2B5EF4-FFF2-40B4-BE49-F238E27FC236}">
                <a16:creationId xmlns:a16="http://schemas.microsoft.com/office/drawing/2014/main" id="{59CEBDB8-9DAD-469A-9AB2-CEFF2383F93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18" name="Slide Number Placeholder 5">
            <a:extLst>
              <a:ext uri="{FF2B5EF4-FFF2-40B4-BE49-F238E27FC236}">
                <a16:creationId xmlns:a16="http://schemas.microsoft.com/office/drawing/2014/main" id="{7AB77F93-B333-411F-8120-0BF2A0A6FF76}"/>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3" name="Text Placeholder 2">
            <a:extLst>
              <a:ext uri="{FF2B5EF4-FFF2-40B4-BE49-F238E27FC236}">
                <a16:creationId xmlns:a16="http://schemas.microsoft.com/office/drawing/2014/main" id="{30214484-F370-46EF-A64A-E576498DA17E}"/>
              </a:ext>
            </a:extLst>
          </p:cNvPr>
          <p:cNvSpPr>
            <a:spLocks noGrp="1"/>
          </p:cNvSpPr>
          <p:nvPr>
            <p:ph type="body" sz="quarter" idx="23"/>
          </p:nvPr>
        </p:nvSpPr>
        <p:spPr>
          <a:xfrm>
            <a:off x="939166" y="2675573"/>
            <a:ext cx="5078412" cy="3302000"/>
          </a:xfrm>
          <a:prstGeom prst="rect">
            <a:avLst/>
          </a:prstGeom>
        </p:spPr>
        <p:txBody>
          <a:bodyPr/>
          <a:lstStyle>
            <a:lvl1pPr marL="0" indent="0">
              <a:buNone/>
              <a:defRPr sz="1400">
                <a:solidFill>
                  <a:schemeClr val="bg1"/>
                </a:solidFill>
                <a:latin typeface="Trebuchet MS" panose="020B0603020202020204" pitchFamily="34" charset="0"/>
              </a:defRPr>
            </a:lvl1pPr>
            <a:lvl2pPr marL="457200" indent="0">
              <a:buNone/>
              <a:defRPr sz="1200">
                <a:solidFill>
                  <a:schemeClr val="bg1"/>
                </a:solidFill>
                <a:latin typeface="Trebuchet MS" panose="020B0603020202020204" pitchFamily="34" charset="0"/>
              </a:defRPr>
            </a:lvl2pPr>
            <a:lvl3pPr marL="914400" indent="0">
              <a:buNone/>
              <a:defRPr sz="1100">
                <a:solidFill>
                  <a:schemeClr val="bg1"/>
                </a:solidFill>
                <a:latin typeface="Trebuchet MS" panose="020B0603020202020204" pitchFamily="34" charset="0"/>
              </a:defRPr>
            </a:lvl3pPr>
            <a:lvl4pPr marL="1371600" indent="0">
              <a:buNone/>
              <a:defRPr sz="1050">
                <a:solidFill>
                  <a:schemeClr val="bg1"/>
                </a:solidFill>
                <a:latin typeface="Trebuchet MS" panose="020B0603020202020204" pitchFamily="34" charset="0"/>
              </a:defRPr>
            </a:lvl4pPr>
            <a:lvl5pPr marL="1828800" indent="0">
              <a:buNone/>
              <a:defRPr sz="1050">
                <a:solidFill>
                  <a:schemeClr val="bg1"/>
                </a:solidFill>
                <a:latin typeface="Trebuchet MS" panose="020B0603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534C89F1-D9ED-471B-A692-B0D46CCA8D3C}"/>
              </a:ext>
            </a:extLst>
          </p:cNvPr>
          <p:cNvSpPr>
            <a:spLocks noGrp="1"/>
          </p:cNvSpPr>
          <p:nvPr>
            <p:ph type="body" sz="quarter" idx="24"/>
          </p:nvPr>
        </p:nvSpPr>
        <p:spPr>
          <a:xfrm>
            <a:off x="6214532" y="874074"/>
            <a:ext cx="5091113" cy="1641475"/>
          </a:xfrm>
          <a:prstGeom prst="rect">
            <a:avLst/>
          </a:prstGeom>
        </p:spPr>
        <p:txBody>
          <a:bodyPr/>
          <a:lstStyle>
            <a:lvl1pPr marL="0" indent="0">
              <a:buNone/>
              <a:defRPr sz="1400">
                <a:solidFill>
                  <a:schemeClr val="bg1"/>
                </a:solidFill>
                <a:latin typeface="Trebuchet MS" panose="020B0603020202020204" pitchFamily="34" charset="0"/>
              </a:defRPr>
            </a:lvl1pPr>
            <a:lvl2pPr marL="457200" indent="0">
              <a:buNone/>
              <a:defRPr sz="1200">
                <a:solidFill>
                  <a:schemeClr val="bg1"/>
                </a:solidFill>
                <a:latin typeface="Trebuchet MS" panose="020B0603020202020204" pitchFamily="34" charset="0"/>
              </a:defRPr>
            </a:lvl2pPr>
            <a:lvl3pPr marL="914400" indent="0">
              <a:buNone/>
              <a:defRPr sz="1100">
                <a:solidFill>
                  <a:schemeClr val="bg1"/>
                </a:solidFill>
                <a:latin typeface="Trebuchet MS" panose="020B0603020202020204" pitchFamily="34" charset="0"/>
              </a:defRPr>
            </a:lvl3pPr>
            <a:lvl4pPr marL="1371600" indent="0">
              <a:buNone/>
              <a:defRPr sz="1050">
                <a:solidFill>
                  <a:schemeClr val="bg1"/>
                </a:solidFill>
                <a:latin typeface="Trebuchet MS" panose="020B0603020202020204" pitchFamily="34" charset="0"/>
              </a:defRPr>
            </a:lvl4pPr>
            <a:lvl5pPr marL="1828800" indent="0">
              <a:buNone/>
              <a:defRPr sz="1050">
                <a:solidFill>
                  <a:schemeClr val="bg1"/>
                </a:solidFill>
                <a:latin typeface="Trebuchet MS" panose="020B0603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Picture Placeholder 2">
            <a:extLst>
              <a:ext uri="{FF2B5EF4-FFF2-40B4-BE49-F238E27FC236}">
                <a16:creationId xmlns:a16="http://schemas.microsoft.com/office/drawing/2014/main" id="{7A2AB55C-23DF-4965-9E76-65B47892D4C5}"/>
              </a:ext>
            </a:extLst>
          </p:cNvPr>
          <p:cNvSpPr>
            <a:spLocks noGrp="1"/>
          </p:cNvSpPr>
          <p:nvPr>
            <p:ph type="pic" idx="13"/>
          </p:nvPr>
        </p:nvSpPr>
        <p:spPr>
          <a:xfrm>
            <a:off x="4343957" y="798830"/>
            <a:ext cx="1755824" cy="177038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0" name="Picture Placeholder 2">
            <a:extLst>
              <a:ext uri="{FF2B5EF4-FFF2-40B4-BE49-F238E27FC236}">
                <a16:creationId xmlns:a16="http://schemas.microsoft.com/office/drawing/2014/main" id="{80083F3F-57F6-4E64-8587-3E12319E51DC}"/>
              </a:ext>
            </a:extLst>
          </p:cNvPr>
          <p:cNvSpPr>
            <a:spLocks noGrp="1"/>
          </p:cNvSpPr>
          <p:nvPr>
            <p:ph type="pic" idx="12"/>
          </p:nvPr>
        </p:nvSpPr>
        <p:spPr>
          <a:xfrm>
            <a:off x="6094701" y="2569210"/>
            <a:ext cx="3521710" cy="3550905"/>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Tree>
    <p:extLst>
      <p:ext uri="{BB962C8B-B14F-4D97-AF65-F5344CB8AC3E}">
        <p14:creationId xmlns:p14="http://schemas.microsoft.com/office/powerpoint/2010/main" val="264999989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XT NO COLUMN">
    <p:spTree>
      <p:nvGrpSpPr>
        <p:cNvPr id="1" name=""/>
        <p:cNvGrpSpPr/>
        <p:nvPr/>
      </p:nvGrpSpPr>
      <p:grpSpPr>
        <a:xfrm>
          <a:off x="0" y="0"/>
          <a:ext cx="0" cy="0"/>
          <a:chOff x="0" y="0"/>
          <a:chExt cx="0" cy="0"/>
        </a:xfrm>
      </p:grpSpPr>
      <p:sp>
        <p:nvSpPr>
          <p:cNvPr id="6"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pic>
        <p:nvPicPr>
          <p:cNvPr id="9" name="Picture 8">
            <a:extLst>
              <a:ext uri="{FF2B5EF4-FFF2-40B4-BE49-F238E27FC236}">
                <a16:creationId xmlns:a16="http://schemas.microsoft.com/office/drawing/2014/main" id="{35EA1737-977E-4CF6-BB4E-55A02A59C9A4}"/>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1402172" y="0"/>
            <a:ext cx="798730" cy="800100"/>
          </a:xfrm>
          <a:prstGeom prst="rect">
            <a:avLst/>
          </a:prstGeom>
        </p:spPr>
      </p:pic>
      <p:sp>
        <p:nvSpPr>
          <p:cNvPr id="13" name="Slide Number Placeholder 5">
            <a:extLst>
              <a:ext uri="{FF2B5EF4-FFF2-40B4-BE49-F238E27FC236}">
                <a16:creationId xmlns:a16="http://schemas.microsoft.com/office/drawing/2014/main" id="{80FEDD96-B1AD-4D81-A005-AE95CDDA1E77}"/>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8" name="Title 1">
            <a:extLst>
              <a:ext uri="{FF2B5EF4-FFF2-40B4-BE49-F238E27FC236}">
                <a16:creationId xmlns:a16="http://schemas.microsoft.com/office/drawing/2014/main" id="{5973E2B4-E8D5-448F-AD79-678FD1888262}"/>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a:t>CLICK TO EDIT MASTER TITLE STYLE</a:t>
            </a:r>
          </a:p>
        </p:txBody>
      </p:sp>
      <p:sp>
        <p:nvSpPr>
          <p:cNvPr id="10" name="Footer Placeholder 4">
            <a:extLst>
              <a:ext uri="{FF2B5EF4-FFF2-40B4-BE49-F238E27FC236}">
                <a16:creationId xmlns:a16="http://schemas.microsoft.com/office/drawing/2014/main" id="{58B297A9-147C-49FF-90C8-AEC078B00CD7}"/>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1478119846"/>
      </p:ext>
    </p:extLst>
  </p:cSld>
  <p:clrMapOvr>
    <a:masterClrMapping/>
  </p:clrMapOvr>
  <p:hf hd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XT ONE COLUMN">
    <p:spTree>
      <p:nvGrpSpPr>
        <p:cNvPr id="1" name=""/>
        <p:cNvGrpSpPr/>
        <p:nvPr/>
      </p:nvGrpSpPr>
      <p:grpSpPr>
        <a:xfrm>
          <a:off x="0" y="0"/>
          <a:ext cx="0" cy="0"/>
          <a:chOff x="0" y="0"/>
          <a:chExt cx="0" cy="0"/>
        </a:xfrm>
      </p:grpSpPr>
      <p:sp>
        <p:nvSpPr>
          <p:cNvPr id="6"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pic>
        <p:nvPicPr>
          <p:cNvPr id="9" name="Picture 8">
            <a:extLst>
              <a:ext uri="{FF2B5EF4-FFF2-40B4-BE49-F238E27FC236}">
                <a16:creationId xmlns:a16="http://schemas.microsoft.com/office/drawing/2014/main" id="{35EA1737-977E-4CF6-BB4E-55A02A59C9A4}"/>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1402172" y="0"/>
            <a:ext cx="798730" cy="800100"/>
          </a:xfrm>
          <a:prstGeom prst="rect">
            <a:avLst/>
          </a:prstGeom>
        </p:spPr>
      </p:pic>
      <p:sp>
        <p:nvSpPr>
          <p:cNvPr id="13" name="Slide Number Placeholder 5">
            <a:extLst>
              <a:ext uri="{FF2B5EF4-FFF2-40B4-BE49-F238E27FC236}">
                <a16:creationId xmlns:a16="http://schemas.microsoft.com/office/drawing/2014/main" id="{80FEDD96-B1AD-4D81-A005-AE95CDDA1E77}"/>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4" name="Text Placeholder 3">
            <a:extLst>
              <a:ext uri="{FF2B5EF4-FFF2-40B4-BE49-F238E27FC236}">
                <a16:creationId xmlns:a16="http://schemas.microsoft.com/office/drawing/2014/main" id="{E76B1ED4-44A0-8743-8140-52EEACC24A50}"/>
              </a:ext>
            </a:extLst>
          </p:cNvPr>
          <p:cNvSpPr>
            <a:spLocks noGrp="1"/>
          </p:cNvSpPr>
          <p:nvPr>
            <p:ph type="body" sz="quarter" idx="25"/>
          </p:nvPr>
        </p:nvSpPr>
        <p:spPr>
          <a:xfrm>
            <a:off x="979488" y="979488"/>
            <a:ext cx="10409237" cy="5318125"/>
          </a:xfrm>
          <a:prstGeom prst="rect">
            <a:avLst/>
          </a:prstGeom>
        </p:spPr>
        <p:txBody>
          <a:bodyPr/>
          <a:lstStyle>
            <a:lvl1pPr>
              <a:defRPr b="0"/>
            </a:lvl1pPr>
            <a:lvl3pPr marL="179388" indent="-171450">
              <a:buFont typeface="Arial" panose="020B0604020202020204" pitchFamily="34" charset="0"/>
              <a:buChar char="•"/>
              <a:defRPr>
                <a:solidFill>
                  <a:schemeClr val="accent1"/>
                </a:solidFill>
              </a:defRPr>
            </a:lvl3pPr>
            <a:lvl4pPr>
              <a:defRPr>
                <a:solidFill>
                  <a:schemeClr val="accent1"/>
                </a:solidFill>
              </a:defRPr>
            </a:lvl4pPr>
            <a:lvl5pPr marL="182563" indent="0">
              <a:buNone/>
              <a:defRPr>
                <a:solidFill>
                  <a:schemeClr val="accent1"/>
                </a:solidFill>
              </a:defRPr>
            </a:lvl5pPr>
          </a:lstStyle>
          <a:p>
            <a:pPr lvl="0"/>
            <a:r>
              <a:rPr lang="en-US"/>
              <a:t>Edit Master text styles</a:t>
            </a:r>
          </a:p>
          <a:p>
            <a:pPr lvl="1"/>
            <a:r>
              <a:rPr lang="en-US"/>
              <a:t>Second level</a:t>
            </a:r>
          </a:p>
        </p:txBody>
      </p:sp>
      <p:sp>
        <p:nvSpPr>
          <p:cNvPr id="15" name="Title 1">
            <a:extLst>
              <a:ext uri="{FF2B5EF4-FFF2-40B4-BE49-F238E27FC236}">
                <a16:creationId xmlns:a16="http://schemas.microsoft.com/office/drawing/2014/main" id="{2CD7A148-D25A-EA4B-B286-5DCA7EF5545C}"/>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a:t>CLICK TO EDIT MASTER TITLE STYLE</a:t>
            </a:r>
          </a:p>
        </p:txBody>
      </p:sp>
      <p:sp>
        <p:nvSpPr>
          <p:cNvPr id="10" name="Footer Placeholder 4">
            <a:extLst>
              <a:ext uri="{FF2B5EF4-FFF2-40B4-BE49-F238E27FC236}">
                <a16:creationId xmlns:a16="http://schemas.microsoft.com/office/drawing/2014/main" id="{A94B92CA-FE99-4CE6-8796-845BDCB81582}"/>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2031705919"/>
      </p:ext>
    </p:extLst>
  </p:cSld>
  <p:clrMapOvr>
    <a:masterClrMapping/>
  </p:clrMapOvr>
  <p:hf hd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XT THREE COLUMN">
    <p:spTree>
      <p:nvGrpSpPr>
        <p:cNvPr id="1" name=""/>
        <p:cNvGrpSpPr/>
        <p:nvPr/>
      </p:nvGrpSpPr>
      <p:grpSpPr>
        <a:xfrm>
          <a:off x="0" y="0"/>
          <a:ext cx="0" cy="0"/>
          <a:chOff x="0" y="0"/>
          <a:chExt cx="0" cy="0"/>
        </a:xfrm>
      </p:grpSpPr>
      <p:sp>
        <p:nvSpPr>
          <p:cNvPr id="9"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5"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pic>
        <p:nvPicPr>
          <p:cNvPr id="16" name="Picture 15">
            <a:extLst>
              <a:ext uri="{FF2B5EF4-FFF2-40B4-BE49-F238E27FC236}">
                <a16:creationId xmlns:a16="http://schemas.microsoft.com/office/drawing/2014/main" id="{7F7AD353-FEF8-4CDF-A684-E80AF858CD1C}"/>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1402172" y="0"/>
            <a:ext cx="798730" cy="800100"/>
          </a:xfrm>
          <a:prstGeom prst="rect">
            <a:avLst/>
          </a:prstGeom>
        </p:spPr>
      </p:pic>
      <p:sp>
        <p:nvSpPr>
          <p:cNvPr id="12" name="Slide Number Placeholder 5">
            <a:extLst>
              <a:ext uri="{FF2B5EF4-FFF2-40B4-BE49-F238E27FC236}">
                <a16:creationId xmlns:a16="http://schemas.microsoft.com/office/drawing/2014/main" id="{0C69E8A2-311E-4261-8E9C-EA3BBA01B591}"/>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19" name="Text Placeholder 3">
            <a:extLst>
              <a:ext uri="{FF2B5EF4-FFF2-40B4-BE49-F238E27FC236}">
                <a16:creationId xmlns:a16="http://schemas.microsoft.com/office/drawing/2014/main" id="{9E0F6019-B9EB-194A-A6EC-952CE7B981D8}"/>
              </a:ext>
            </a:extLst>
          </p:cNvPr>
          <p:cNvSpPr>
            <a:spLocks noGrp="1"/>
          </p:cNvSpPr>
          <p:nvPr>
            <p:ph type="body" sz="quarter" idx="30"/>
          </p:nvPr>
        </p:nvSpPr>
        <p:spPr>
          <a:xfrm>
            <a:off x="982663" y="988962"/>
            <a:ext cx="3282950" cy="5119738"/>
          </a:xfrm>
        </p:spPr>
        <p:txBody>
          <a:bodyPr/>
          <a:lstStyle>
            <a:lvl1pPr>
              <a:defRPr b="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3">
            <a:extLst>
              <a:ext uri="{FF2B5EF4-FFF2-40B4-BE49-F238E27FC236}">
                <a16:creationId xmlns:a16="http://schemas.microsoft.com/office/drawing/2014/main" id="{B767B2AA-0FC1-4C40-9A53-62ABC9264577}"/>
              </a:ext>
            </a:extLst>
          </p:cNvPr>
          <p:cNvSpPr>
            <a:spLocks noGrp="1"/>
          </p:cNvSpPr>
          <p:nvPr>
            <p:ph type="body" sz="quarter" idx="31"/>
          </p:nvPr>
        </p:nvSpPr>
        <p:spPr>
          <a:xfrm>
            <a:off x="4457383" y="988962"/>
            <a:ext cx="3282950" cy="5119738"/>
          </a:xfrm>
        </p:spPr>
        <p:txBody>
          <a:bodyPr/>
          <a:lstStyle>
            <a:lvl1pPr>
              <a:defRPr b="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3">
            <a:extLst>
              <a:ext uri="{FF2B5EF4-FFF2-40B4-BE49-F238E27FC236}">
                <a16:creationId xmlns:a16="http://schemas.microsoft.com/office/drawing/2014/main" id="{E7C338CA-5353-3641-AAB1-0D525072A626}"/>
              </a:ext>
            </a:extLst>
          </p:cNvPr>
          <p:cNvSpPr>
            <a:spLocks noGrp="1"/>
          </p:cNvSpPr>
          <p:nvPr>
            <p:ph type="body" sz="quarter" idx="32"/>
          </p:nvPr>
        </p:nvSpPr>
        <p:spPr>
          <a:xfrm>
            <a:off x="7919911" y="988962"/>
            <a:ext cx="3282950" cy="5119738"/>
          </a:xfrm>
        </p:spPr>
        <p:txBody>
          <a:bodyPr/>
          <a:lstStyle>
            <a:lvl1pPr>
              <a:defRPr b="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itle 1">
            <a:extLst>
              <a:ext uri="{FF2B5EF4-FFF2-40B4-BE49-F238E27FC236}">
                <a16:creationId xmlns:a16="http://schemas.microsoft.com/office/drawing/2014/main" id="{8CA7B4E4-BB47-EC43-8A33-7A8321C7164D}"/>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a:t>CLICK TO EDIT MASTER TITLE STYLE</a:t>
            </a:r>
          </a:p>
        </p:txBody>
      </p:sp>
      <p:sp>
        <p:nvSpPr>
          <p:cNvPr id="13" name="Footer Placeholder 4">
            <a:extLst>
              <a:ext uri="{FF2B5EF4-FFF2-40B4-BE49-F238E27FC236}">
                <a16:creationId xmlns:a16="http://schemas.microsoft.com/office/drawing/2014/main" id="{93B544C8-A83E-4DA6-9DCE-ED9B33039CDD}"/>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1200063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PLITTER BLANK 2">
    <p:bg>
      <p:bgPr>
        <a:solidFill>
          <a:schemeClr val="bg2"/>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27175AF3-C950-A64B-BD27-C5C30F6A755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688" y="47251"/>
            <a:ext cx="705600" cy="705600"/>
          </a:xfrm>
          <a:prstGeom prst="rect">
            <a:avLst/>
          </a:prstGeom>
        </p:spPr>
      </p:pic>
      <p:sp>
        <p:nvSpPr>
          <p:cNvPr id="51" name="Slide Number Placeholder 5">
            <a:extLst>
              <a:ext uri="{FF2B5EF4-FFF2-40B4-BE49-F238E27FC236}">
                <a16:creationId xmlns:a16="http://schemas.microsoft.com/office/drawing/2014/main" id="{F36BC960-1599-4CE6-9344-84DCEDDA13BF}"/>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bg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5" name="Footer Placeholder 4">
            <a:extLst>
              <a:ext uri="{FF2B5EF4-FFF2-40B4-BE49-F238E27FC236}">
                <a16:creationId xmlns:a16="http://schemas.microsoft.com/office/drawing/2014/main" id="{6A43B428-7959-47B4-91FB-80DF7D9E233A}"/>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bg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20381048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XT THREE COLUMN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6E56193-2E54-FB48-B704-A871FD1FB9EE}"/>
              </a:ext>
            </a:extLst>
          </p:cNvPr>
          <p:cNvSpPr/>
          <p:nvPr userDrawn="1"/>
        </p:nvSpPr>
        <p:spPr>
          <a:xfrm>
            <a:off x="7912099" y="800100"/>
            <a:ext cx="3493045" cy="5530362"/>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9"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5"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pic>
        <p:nvPicPr>
          <p:cNvPr id="16" name="Picture 15">
            <a:extLst>
              <a:ext uri="{FF2B5EF4-FFF2-40B4-BE49-F238E27FC236}">
                <a16:creationId xmlns:a16="http://schemas.microsoft.com/office/drawing/2014/main" id="{7F7AD353-FEF8-4CDF-A684-E80AF858CD1C}"/>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1402172" y="0"/>
            <a:ext cx="798730" cy="800100"/>
          </a:xfrm>
          <a:prstGeom prst="rect">
            <a:avLst/>
          </a:prstGeom>
        </p:spPr>
      </p:pic>
      <p:sp>
        <p:nvSpPr>
          <p:cNvPr id="12" name="Slide Number Placeholder 5">
            <a:extLst>
              <a:ext uri="{FF2B5EF4-FFF2-40B4-BE49-F238E27FC236}">
                <a16:creationId xmlns:a16="http://schemas.microsoft.com/office/drawing/2014/main" id="{0C69E8A2-311E-4261-8E9C-EA3BBA01B591}"/>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19" name="Text Placeholder 3">
            <a:extLst>
              <a:ext uri="{FF2B5EF4-FFF2-40B4-BE49-F238E27FC236}">
                <a16:creationId xmlns:a16="http://schemas.microsoft.com/office/drawing/2014/main" id="{9E0F6019-B9EB-194A-A6EC-952CE7B981D8}"/>
              </a:ext>
            </a:extLst>
          </p:cNvPr>
          <p:cNvSpPr>
            <a:spLocks noGrp="1"/>
          </p:cNvSpPr>
          <p:nvPr>
            <p:ph type="body" sz="quarter" idx="30"/>
          </p:nvPr>
        </p:nvSpPr>
        <p:spPr>
          <a:xfrm>
            <a:off x="982663" y="988962"/>
            <a:ext cx="3282950" cy="5119738"/>
          </a:xfrm>
        </p:spPr>
        <p:txBody>
          <a:bodyPr/>
          <a:lstStyle>
            <a:lvl1pPr>
              <a:defRPr b="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3">
            <a:extLst>
              <a:ext uri="{FF2B5EF4-FFF2-40B4-BE49-F238E27FC236}">
                <a16:creationId xmlns:a16="http://schemas.microsoft.com/office/drawing/2014/main" id="{B767B2AA-0FC1-4C40-9A53-62ABC9264577}"/>
              </a:ext>
            </a:extLst>
          </p:cNvPr>
          <p:cNvSpPr>
            <a:spLocks noGrp="1"/>
          </p:cNvSpPr>
          <p:nvPr>
            <p:ph type="body" sz="quarter" idx="31"/>
          </p:nvPr>
        </p:nvSpPr>
        <p:spPr>
          <a:xfrm>
            <a:off x="4457383" y="988962"/>
            <a:ext cx="3282950" cy="5119738"/>
          </a:xfrm>
        </p:spPr>
        <p:txBody>
          <a:bodyPr/>
          <a:lstStyle>
            <a:lvl1pPr>
              <a:defRPr b="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3">
            <a:extLst>
              <a:ext uri="{FF2B5EF4-FFF2-40B4-BE49-F238E27FC236}">
                <a16:creationId xmlns:a16="http://schemas.microsoft.com/office/drawing/2014/main" id="{E7C338CA-5353-3641-AAB1-0D525072A626}"/>
              </a:ext>
            </a:extLst>
          </p:cNvPr>
          <p:cNvSpPr>
            <a:spLocks noGrp="1"/>
          </p:cNvSpPr>
          <p:nvPr>
            <p:ph type="body" sz="quarter" idx="32"/>
          </p:nvPr>
        </p:nvSpPr>
        <p:spPr>
          <a:xfrm>
            <a:off x="8081681" y="988962"/>
            <a:ext cx="3121179" cy="5119738"/>
          </a:xfrm>
        </p:spPr>
        <p:txBody>
          <a:bodyPr/>
          <a:lstStyle>
            <a:lvl1pPr>
              <a:defRPr b="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itle 1">
            <a:extLst>
              <a:ext uri="{FF2B5EF4-FFF2-40B4-BE49-F238E27FC236}">
                <a16:creationId xmlns:a16="http://schemas.microsoft.com/office/drawing/2014/main" id="{8CA7B4E4-BB47-EC43-8A33-7A8321C7164D}"/>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a:t>CLICK TO EDIT MASTER TITLE STYLE</a:t>
            </a:r>
          </a:p>
        </p:txBody>
      </p:sp>
      <p:sp>
        <p:nvSpPr>
          <p:cNvPr id="14" name="Footer Placeholder 4">
            <a:extLst>
              <a:ext uri="{FF2B5EF4-FFF2-40B4-BE49-F238E27FC236}">
                <a16:creationId xmlns:a16="http://schemas.microsoft.com/office/drawing/2014/main" id="{E3AD7FEF-544D-4D6F-88A8-50F43B2FE17E}"/>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15821390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THREE COLUMN SHADE">
    <p:spTree>
      <p:nvGrpSpPr>
        <p:cNvPr id="1" name=""/>
        <p:cNvGrpSpPr/>
        <p:nvPr/>
      </p:nvGrpSpPr>
      <p:grpSpPr>
        <a:xfrm>
          <a:off x="0" y="0"/>
          <a:ext cx="0" cy="0"/>
          <a:chOff x="0" y="0"/>
          <a:chExt cx="0" cy="0"/>
        </a:xfrm>
      </p:grpSpPr>
      <p:sp>
        <p:nvSpPr>
          <p:cNvPr id="9"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5"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pic>
        <p:nvPicPr>
          <p:cNvPr id="16" name="Picture 15">
            <a:extLst>
              <a:ext uri="{FF2B5EF4-FFF2-40B4-BE49-F238E27FC236}">
                <a16:creationId xmlns:a16="http://schemas.microsoft.com/office/drawing/2014/main" id="{7F7AD353-FEF8-4CDF-A684-E80AF858CD1C}"/>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1402172" y="0"/>
            <a:ext cx="798730" cy="800100"/>
          </a:xfrm>
          <a:prstGeom prst="rect">
            <a:avLst/>
          </a:prstGeom>
        </p:spPr>
      </p:pic>
      <p:sp>
        <p:nvSpPr>
          <p:cNvPr id="12" name="Slide Number Placeholder 5">
            <a:extLst>
              <a:ext uri="{FF2B5EF4-FFF2-40B4-BE49-F238E27FC236}">
                <a16:creationId xmlns:a16="http://schemas.microsoft.com/office/drawing/2014/main" id="{0C69E8A2-311E-4261-8E9C-EA3BBA01B591}"/>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18" name="Rectangle 17">
            <a:extLst>
              <a:ext uri="{FF2B5EF4-FFF2-40B4-BE49-F238E27FC236}">
                <a16:creationId xmlns:a16="http://schemas.microsoft.com/office/drawing/2014/main" id="{1FB08E53-652A-7347-917F-71811E4625C0}"/>
              </a:ext>
            </a:extLst>
          </p:cNvPr>
          <p:cNvSpPr/>
          <p:nvPr userDrawn="1"/>
        </p:nvSpPr>
        <p:spPr>
          <a:xfrm>
            <a:off x="803275" y="800099"/>
            <a:ext cx="10585450" cy="5497257"/>
          </a:xfrm>
          <a:prstGeom prst="rect">
            <a:avLst/>
          </a:prstGeom>
          <a:solidFill>
            <a:srgbClr val="46266A">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3">
            <a:extLst>
              <a:ext uri="{FF2B5EF4-FFF2-40B4-BE49-F238E27FC236}">
                <a16:creationId xmlns:a16="http://schemas.microsoft.com/office/drawing/2014/main" id="{9E0F6019-B9EB-194A-A6EC-952CE7B981D8}"/>
              </a:ext>
            </a:extLst>
          </p:cNvPr>
          <p:cNvSpPr>
            <a:spLocks noGrp="1"/>
          </p:cNvSpPr>
          <p:nvPr>
            <p:ph type="body" sz="quarter" idx="30"/>
          </p:nvPr>
        </p:nvSpPr>
        <p:spPr>
          <a:xfrm>
            <a:off x="982663" y="988962"/>
            <a:ext cx="3282950" cy="5119738"/>
          </a:xfrm>
        </p:spPr>
        <p:txBody>
          <a:bodyPr/>
          <a:lstStyle>
            <a:lvl1pPr>
              <a:defRPr b="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3">
            <a:extLst>
              <a:ext uri="{FF2B5EF4-FFF2-40B4-BE49-F238E27FC236}">
                <a16:creationId xmlns:a16="http://schemas.microsoft.com/office/drawing/2014/main" id="{B767B2AA-0FC1-4C40-9A53-62ABC9264577}"/>
              </a:ext>
            </a:extLst>
          </p:cNvPr>
          <p:cNvSpPr>
            <a:spLocks noGrp="1"/>
          </p:cNvSpPr>
          <p:nvPr>
            <p:ph type="body" sz="quarter" idx="31"/>
          </p:nvPr>
        </p:nvSpPr>
        <p:spPr>
          <a:xfrm>
            <a:off x="4457383" y="988962"/>
            <a:ext cx="3282950" cy="5119738"/>
          </a:xfrm>
        </p:spPr>
        <p:txBody>
          <a:bodyPr/>
          <a:lstStyle>
            <a:lvl1pPr>
              <a:defRPr b="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3">
            <a:extLst>
              <a:ext uri="{FF2B5EF4-FFF2-40B4-BE49-F238E27FC236}">
                <a16:creationId xmlns:a16="http://schemas.microsoft.com/office/drawing/2014/main" id="{E7C338CA-5353-3641-AAB1-0D525072A626}"/>
              </a:ext>
            </a:extLst>
          </p:cNvPr>
          <p:cNvSpPr>
            <a:spLocks noGrp="1"/>
          </p:cNvSpPr>
          <p:nvPr>
            <p:ph type="body" sz="quarter" idx="32"/>
          </p:nvPr>
        </p:nvSpPr>
        <p:spPr>
          <a:xfrm>
            <a:off x="7919911" y="988962"/>
            <a:ext cx="3282950" cy="5119738"/>
          </a:xfrm>
        </p:spPr>
        <p:txBody>
          <a:bodyPr/>
          <a:lstStyle>
            <a:lvl1pPr>
              <a:defRPr b="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itle 1">
            <a:extLst>
              <a:ext uri="{FF2B5EF4-FFF2-40B4-BE49-F238E27FC236}">
                <a16:creationId xmlns:a16="http://schemas.microsoft.com/office/drawing/2014/main" id="{8CA7B4E4-BB47-EC43-8A33-7A8321C7164D}"/>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a:t>CLICK TO EDIT MASTER TITLE STYLE</a:t>
            </a:r>
          </a:p>
        </p:txBody>
      </p:sp>
      <p:sp>
        <p:nvSpPr>
          <p:cNvPr id="13" name="Footer Placeholder 4">
            <a:extLst>
              <a:ext uri="{FF2B5EF4-FFF2-40B4-BE49-F238E27FC236}">
                <a16:creationId xmlns:a16="http://schemas.microsoft.com/office/drawing/2014/main" id="{21307CAC-E29D-48A6-9855-83CB3683D66B}"/>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339963926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THREE COLUMN SHADE 2">
    <p:spTree>
      <p:nvGrpSpPr>
        <p:cNvPr id="1" name=""/>
        <p:cNvGrpSpPr/>
        <p:nvPr/>
      </p:nvGrpSpPr>
      <p:grpSpPr>
        <a:xfrm>
          <a:off x="0" y="0"/>
          <a:ext cx="0" cy="0"/>
          <a:chOff x="0" y="0"/>
          <a:chExt cx="0" cy="0"/>
        </a:xfrm>
      </p:grpSpPr>
      <p:sp>
        <p:nvSpPr>
          <p:cNvPr id="10" name="Rectangle 9"/>
          <p:cNvSpPr/>
          <p:nvPr userDrawn="1"/>
        </p:nvSpPr>
        <p:spPr>
          <a:xfrm>
            <a:off x="803275" y="800100"/>
            <a:ext cx="10585450" cy="5329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5"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157FA804-5500-4D2C-9757-B32CF5632034}"/>
              </a:ext>
            </a:extLst>
          </p:cNvPr>
          <p:cNvSpPr>
            <a:spLocks noGrp="1"/>
          </p:cNvSpPr>
          <p:nvPr>
            <p:ph type="body" sz="quarter" idx="23"/>
          </p:nvPr>
        </p:nvSpPr>
        <p:spPr>
          <a:xfrm>
            <a:off x="981885" y="985838"/>
            <a:ext cx="3283200" cy="4923625"/>
          </a:xfrm>
          <a:prstGeom prst="rect">
            <a:avLst/>
          </a:prstGeom>
        </p:spPr>
        <p:txBody>
          <a:bodyPr/>
          <a:lstStyle>
            <a:lvl1pPr>
              <a:defRPr sz="1400" b="0">
                <a:solidFill>
                  <a:schemeClr val="bg1"/>
                </a:solidFill>
                <a:latin typeface="Franklin Gothic Demi Cond" panose="020B0706030402020204" pitchFamily="34" charset="0"/>
              </a:defRPr>
            </a:lvl1pPr>
            <a:lvl2pPr>
              <a:defRPr sz="1200">
                <a:solidFill>
                  <a:schemeClr val="bg1"/>
                </a:solidFill>
                <a:latin typeface="Trebuchet MS" panose="020B0603020202020204" pitchFamily="34" charset="0"/>
              </a:defRPr>
            </a:lvl2pPr>
            <a:lvl3pPr>
              <a:defRPr sz="1100">
                <a:solidFill>
                  <a:schemeClr val="bg1"/>
                </a:solidFill>
                <a:latin typeface="Trebuchet MS" panose="020B0603020202020204" pitchFamily="34" charset="0"/>
              </a:defRPr>
            </a:lvl3pPr>
            <a:lvl4pPr>
              <a:defRPr sz="1050">
                <a:solidFill>
                  <a:schemeClr val="bg1"/>
                </a:solidFill>
                <a:latin typeface="Trebuchet MS" panose="020B0603020202020204" pitchFamily="34" charset="0"/>
              </a:defRPr>
            </a:lvl4pPr>
            <a:lvl5pPr>
              <a:defRPr sz="1050">
                <a:solidFill>
                  <a:schemeClr val="bg1"/>
                </a:solidFill>
                <a:latin typeface="Trebuchet MS" panose="020B0603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3">
            <a:extLst>
              <a:ext uri="{FF2B5EF4-FFF2-40B4-BE49-F238E27FC236}">
                <a16:creationId xmlns:a16="http://schemas.microsoft.com/office/drawing/2014/main" id="{040B263D-A203-4AE0-82E0-095F31854249}"/>
              </a:ext>
            </a:extLst>
          </p:cNvPr>
          <p:cNvSpPr>
            <a:spLocks noGrp="1"/>
          </p:cNvSpPr>
          <p:nvPr>
            <p:ph type="body" sz="quarter" idx="24"/>
          </p:nvPr>
        </p:nvSpPr>
        <p:spPr>
          <a:xfrm>
            <a:off x="4453142" y="985838"/>
            <a:ext cx="3283200" cy="4924125"/>
          </a:xfrm>
          <a:prstGeom prst="rect">
            <a:avLst/>
          </a:prstGeom>
        </p:spPr>
        <p:txBody>
          <a:bodyPr/>
          <a:lstStyle>
            <a:lvl1pPr>
              <a:defRPr sz="1400" b="0">
                <a:solidFill>
                  <a:schemeClr val="bg1"/>
                </a:solidFill>
                <a:latin typeface="Franklin Gothic Demi Cond" panose="020B0706030402020204" pitchFamily="34" charset="0"/>
              </a:defRPr>
            </a:lvl1pPr>
            <a:lvl2pPr>
              <a:defRPr sz="1200">
                <a:solidFill>
                  <a:schemeClr val="bg1"/>
                </a:solidFill>
                <a:latin typeface="Trebuchet MS" panose="020B0603020202020204" pitchFamily="34" charset="0"/>
              </a:defRPr>
            </a:lvl2pPr>
            <a:lvl3pPr>
              <a:defRPr sz="1100">
                <a:solidFill>
                  <a:schemeClr val="bg1"/>
                </a:solidFill>
                <a:latin typeface="Trebuchet MS" panose="020B0603020202020204" pitchFamily="34" charset="0"/>
              </a:defRPr>
            </a:lvl3pPr>
            <a:lvl4pPr>
              <a:defRPr sz="1050">
                <a:solidFill>
                  <a:schemeClr val="bg1"/>
                </a:solidFill>
                <a:latin typeface="Trebuchet MS" panose="020B0603020202020204" pitchFamily="34" charset="0"/>
              </a:defRPr>
            </a:lvl4pPr>
            <a:lvl5pPr>
              <a:defRPr sz="1050">
                <a:solidFill>
                  <a:schemeClr val="bg1"/>
                </a:solidFill>
                <a:latin typeface="Trebuchet MS" panose="020B0603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a:extLst>
              <a:ext uri="{FF2B5EF4-FFF2-40B4-BE49-F238E27FC236}">
                <a16:creationId xmlns:a16="http://schemas.microsoft.com/office/drawing/2014/main" id="{4B259447-B257-4BD3-ADB3-DB149DDDFF96}"/>
              </a:ext>
            </a:extLst>
          </p:cNvPr>
          <p:cNvSpPr>
            <a:spLocks noGrp="1"/>
          </p:cNvSpPr>
          <p:nvPr>
            <p:ph type="body" sz="quarter" idx="25"/>
          </p:nvPr>
        </p:nvSpPr>
        <p:spPr>
          <a:xfrm>
            <a:off x="7924400" y="985838"/>
            <a:ext cx="3283200" cy="4928129"/>
          </a:xfrm>
          <a:prstGeom prst="rect">
            <a:avLst/>
          </a:prstGeom>
        </p:spPr>
        <p:txBody>
          <a:bodyPr/>
          <a:lstStyle>
            <a:lvl1pPr>
              <a:defRPr sz="1400" b="0">
                <a:solidFill>
                  <a:schemeClr val="bg1"/>
                </a:solidFill>
                <a:latin typeface="Franklin Gothic Demi Cond" panose="020B0706030402020204" pitchFamily="34" charset="0"/>
              </a:defRPr>
            </a:lvl1pPr>
            <a:lvl2pPr>
              <a:defRPr sz="1200">
                <a:solidFill>
                  <a:schemeClr val="bg1"/>
                </a:solidFill>
                <a:latin typeface="Trebuchet MS" panose="020B0603020202020204" pitchFamily="34" charset="0"/>
              </a:defRPr>
            </a:lvl2pPr>
            <a:lvl3pPr>
              <a:defRPr sz="1100">
                <a:solidFill>
                  <a:schemeClr val="bg1"/>
                </a:solidFill>
                <a:latin typeface="Trebuchet MS" panose="020B0603020202020204" pitchFamily="34" charset="0"/>
              </a:defRPr>
            </a:lvl3pPr>
            <a:lvl4pPr>
              <a:defRPr sz="1050">
                <a:solidFill>
                  <a:schemeClr val="bg1"/>
                </a:solidFill>
                <a:latin typeface="Trebuchet MS" panose="020B0603020202020204" pitchFamily="34" charset="0"/>
              </a:defRPr>
            </a:lvl4pPr>
            <a:lvl5pPr>
              <a:defRPr sz="1050">
                <a:solidFill>
                  <a:schemeClr val="bg1"/>
                </a:solidFill>
                <a:latin typeface="Trebuchet MS" panose="020B0603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6" name="Picture 15">
            <a:extLst>
              <a:ext uri="{FF2B5EF4-FFF2-40B4-BE49-F238E27FC236}">
                <a16:creationId xmlns:a16="http://schemas.microsoft.com/office/drawing/2014/main" id="{DDBE9F6F-73DA-4CED-8BA3-90DFE76D93DB}"/>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1402172" y="0"/>
            <a:ext cx="798730" cy="800100"/>
          </a:xfrm>
          <a:prstGeom prst="rect">
            <a:avLst/>
          </a:prstGeom>
        </p:spPr>
      </p:pic>
      <p:sp>
        <p:nvSpPr>
          <p:cNvPr id="17" name="Slide Number Placeholder 5">
            <a:extLst>
              <a:ext uri="{FF2B5EF4-FFF2-40B4-BE49-F238E27FC236}">
                <a16:creationId xmlns:a16="http://schemas.microsoft.com/office/drawing/2014/main" id="{853153A9-4048-4CB2-A213-D4C06EE96A7E}"/>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19" name="Title 1">
            <a:extLst>
              <a:ext uri="{FF2B5EF4-FFF2-40B4-BE49-F238E27FC236}">
                <a16:creationId xmlns:a16="http://schemas.microsoft.com/office/drawing/2014/main" id="{CD28FA26-24F9-294B-8776-BF8CF145FA05}"/>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a:t>CLICK TO EDIT MASTER TITLE STYLE</a:t>
            </a:r>
          </a:p>
        </p:txBody>
      </p:sp>
      <p:sp>
        <p:nvSpPr>
          <p:cNvPr id="12" name="Footer Placeholder 4">
            <a:extLst>
              <a:ext uri="{FF2B5EF4-FFF2-40B4-BE49-F238E27FC236}">
                <a16:creationId xmlns:a16="http://schemas.microsoft.com/office/drawing/2014/main" id="{F38A1B1D-887B-47F8-BB42-54A064C7DF16}"/>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381507529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EXT ONE COLUMN GRAPHIC">
    <p:spTree>
      <p:nvGrpSpPr>
        <p:cNvPr id="1" name=""/>
        <p:cNvGrpSpPr/>
        <p:nvPr/>
      </p:nvGrpSpPr>
      <p:grpSpPr>
        <a:xfrm>
          <a:off x="0" y="0"/>
          <a:ext cx="0" cy="0"/>
          <a:chOff x="0" y="0"/>
          <a:chExt cx="0" cy="0"/>
        </a:xfrm>
      </p:grpSpPr>
      <p:sp>
        <p:nvSpPr>
          <p:cNvPr id="10" name="Rectangle 9"/>
          <p:cNvSpPr/>
          <p:nvPr userDrawn="1"/>
        </p:nvSpPr>
        <p:spPr>
          <a:xfrm>
            <a:off x="803275" y="800100"/>
            <a:ext cx="5951989" cy="54972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5"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7" name="Slide Number Placeholder 5">
            <a:extLst>
              <a:ext uri="{FF2B5EF4-FFF2-40B4-BE49-F238E27FC236}">
                <a16:creationId xmlns:a16="http://schemas.microsoft.com/office/drawing/2014/main" id="{853153A9-4048-4CB2-A213-D4C06EE96A7E}"/>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12" name="Title 1">
            <a:extLst>
              <a:ext uri="{FF2B5EF4-FFF2-40B4-BE49-F238E27FC236}">
                <a16:creationId xmlns:a16="http://schemas.microsoft.com/office/drawing/2014/main" id="{B70AA004-35CA-E241-8254-80301437572B}"/>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a:t>CLICK TO EDIT MASTER TITLE STYLE</a:t>
            </a:r>
          </a:p>
        </p:txBody>
      </p:sp>
      <p:sp>
        <p:nvSpPr>
          <p:cNvPr id="18" name="Rectangle 17">
            <a:extLst>
              <a:ext uri="{FF2B5EF4-FFF2-40B4-BE49-F238E27FC236}">
                <a16:creationId xmlns:a16="http://schemas.microsoft.com/office/drawing/2014/main" id="{8974D126-B2BD-E349-BE38-98F6ED54E664}"/>
              </a:ext>
            </a:extLst>
          </p:cNvPr>
          <p:cNvSpPr/>
          <p:nvPr userDrawn="1"/>
        </p:nvSpPr>
        <p:spPr>
          <a:xfrm>
            <a:off x="6941127" y="800100"/>
            <a:ext cx="4447597" cy="5497256"/>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3">
            <a:extLst>
              <a:ext uri="{FF2B5EF4-FFF2-40B4-BE49-F238E27FC236}">
                <a16:creationId xmlns:a16="http://schemas.microsoft.com/office/drawing/2014/main" id="{924DC492-0F3B-624A-A912-D675CDE6DDE0}"/>
              </a:ext>
            </a:extLst>
          </p:cNvPr>
          <p:cNvSpPr>
            <a:spLocks noGrp="1"/>
          </p:cNvSpPr>
          <p:nvPr>
            <p:ph type="body" sz="quarter" idx="32"/>
          </p:nvPr>
        </p:nvSpPr>
        <p:spPr>
          <a:xfrm>
            <a:off x="7107382" y="987546"/>
            <a:ext cx="4095479" cy="5309810"/>
          </a:xfrm>
        </p:spPr>
        <p:txBody>
          <a:bodyPr/>
          <a:lstStyle>
            <a:lvl1pPr>
              <a:defRPr b="0"/>
            </a:lvl1pPr>
          </a:lstStyle>
          <a:p>
            <a:pPr lvl="0"/>
            <a:r>
              <a:rPr lang="en-US"/>
              <a:t>Edit Master text styles</a:t>
            </a:r>
          </a:p>
          <a:p>
            <a:pPr lvl="1"/>
            <a:r>
              <a:rPr lang="en-US"/>
              <a:t>Second level</a:t>
            </a:r>
          </a:p>
        </p:txBody>
      </p:sp>
      <p:sp>
        <p:nvSpPr>
          <p:cNvPr id="13" name="Footer Placeholder 4">
            <a:extLst>
              <a:ext uri="{FF2B5EF4-FFF2-40B4-BE49-F238E27FC236}">
                <a16:creationId xmlns:a16="http://schemas.microsoft.com/office/drawing/2014/main" id="{41F659CF-D0C1-45C4-AC38-B6080C2B3940}"/>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316684687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XT TWO COLUMN GRAPHIC">
    <p:spTree>
      <p:nvGrpSpPr>
        <p:cNvPr id="1" name=""/>
        <p:cNvGrpSpPr/>
        <p:nvPr/>
      </p:nvGrpSpPr>
      <p:grpSpPr>
        <a:xfrm>
          <a:off x="0" y="0"/>
          <a:ext cx="0" cy="0"/>
          <a:chOff x="0" y="0"/>
          <a:chExt cx="0" cy="0"/>
        </a:xfrm>
      </p:grpSpPr>
      <p:sp>
        <p:nvSpPr>
          <p:cNvPr id="9"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5"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2" name="Slide Number Placeholder 5">
            <a:extLst>
              <a:ext uri="{FF2B5EF4-FFF2-40B4-BE49-F238E27FC236}">
                <a16:creationId xmlns:a16="http://schemas.microsoft.com/office/drawing/2014/main" id="{0C69E8A2-311E-4261-8E9C-EA3BBA01B591}"/>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18" name="Rectangle 17">
            <a:extLst>
              <a:ext uri="{FF2B5EF4-FFF2-40B4-BE49-F238E27FC236}">
                <a16:creationId xmlns:a16="http://schemas.microsoft.com/office/drawing/2014/main" id="{1FB08E53-652A-7347-917F-71811E4625C0}"/>
              </a:ext>
            </a:extLst>
          </p:cNvPr>
          <p:cNvSpPr/>
          <p:nvPr userDrawn="1"/>
        </p:nvSpPr>
        <p:spPr>
          <a:xfrm>
            <a:off x="803275" y="800099"/>
            <a:ext cx="3474530" cy="54972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3">
            <a:extLst>
              <a:ext uri="{FF2B5EF4-FFF2-40B4-BE49-F238E27FC236}">
                <a16:creationId xmlns:a16="http://schemas.microsoft.com/office/drawing/2014/main" id="{B767B2AA-0FC1-4C40-9A53-62ABC9264577}"/>
              </a:ext>
            </a:extLst>
          </p:cNvPr>
          <p:cNvSpPr>
            <a:spLocks noGrp="1"/>
          </p:cNvSpPr>
          <p:nvPr>
            <p:ph type="body" sz="quarter" idx="31"/>
          </p:nvPr>
        </p:nvSpPr>
        <p:spPr>
          <a:xfrm>
            <a:off x="4457383" y="988962"/>
            <a:ext cx="3282950" cy="5119738"/>
          </a:xfrm>
        </p:spPr>
        <p:txBody>
          <a:bodyPr/>
          <a:lstStyle>
            <a:lvl1pPr>
              <a:defRPr b="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3">
            <a:extLst>
              <a:ext uri="{FF2B5EF4-FFF2-40B4-BE49-F238E27FC236}">
                <a16:creationId xmlns:a16="http://schemas.microsoft.com/office/drawing/2014/main" id="{E7C338CA-5353-3641-AAB1-0D525072A626}"/>
              </a:ext>
            </a:extLst>
          </p:cNvPr>
          <p:cNvSpPr>
            <a:spLocks noGrp="1"/>
          </p:cNvSpPr>
          <p:nvPr>
            <p:ph type="body" sz="quarter" idx="32"/>
          </p:nvPr>
        </p:nvSpPr>
        <p:spPr>
          <a:xfrm>
            <a:off x="7919911" y="988962"/>
            <a:ext cx="3282950" cy="5119738"/>
          </a:xfrm>
        </p:spPr>
        <p:txBody>
          <a:bodyPr/>
          <a:lstStyle>
            <a:lvl1pPr>
              <a:defRPr b="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9C6621B-3DF2-364D-9086-495D43DB9A66}"/>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a:t>CLICK TO EDIT MASTER TITLE STYLE</a:t>
            </a:r>
          </a:p>
        </p:txBody>
      </p:sp>
      <p:sp>
        <p:nvSpPr>
          <p:cNvPr id="10" name="Footer Placeholder 4">
            <a:extLst>
              <a:ext uri="{FF2B5EF4-FFF2-40B4-BE49-F238E27FC236}">
                <a16:creationId xmlns:a16="http://schemas.microsoft.com/office/drawing/2014/main" id="{549F37B2-86B5-4C61-9528-7B8697E1CE40}"/>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31090689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IDEBAR ONE COLUMN GRAPHIC NO HEADIN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4DD31EC-4F84-5E40-855C-F048C9958915}"/>
              </a:ext>
            </a:extLst>
          </p:cNvPr>
          <p:cNvSpPr/>
          <p:nvPr userDrawn="1"/>
        </p:nvSpPr>
        <p:spPr>
          <a:xfrm>
            <a:off x="803275" y="800099"/>
            <a:ext cx="3474530" cy="5497257"/>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11"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1"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pic>
        <p:nvPicPr>
          <p:cNvPr id="24" name="Picture 23">
            <a:extLst>
              <a:ext uri="{FF2B5EF4-FFF2-40B4-BE49-F238E27FC236}">
                <a16:creationId xmlns:a16="http://schemas.microsoft.com/office/drawing/2014/main" id="{A8374C3D-4DAD-4249-882A-737005D13680}"/>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1402172" y="0"/>
            <a:ext cx="798730" cy="800100"/>
          </a:xfrm>
          <a:prstGeom prst="rect">
            <a:avLst/>
          </a:prstGeom>
        </p:spPr>
      </p:pic>
      <p:sp>
        <p:nvSpPr>
          <p:cNvPr id="25" name="Slide Number Placeholder 5">
            <a:extLst>
              <a:ext uri="{FF2B5EF4-FFF2-40B4-BE49-F238E27FC236}">
                <a16:creationId xmlns:a16="http://schemas.microsoft.com/office/drawing/2014/main" id="{894419E4-30AD-4DF5-AA33-433F91829A5E}"/>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36" name="Text Placeholder 3">
            <a:extLst>
              <a:ext uri="{FF2B5EF4-FFF2-40B4-BE49-F238E27FC236}">
                <a16:creationId xmlns:a16="http://schemas.microsoft.com/office/drawing/2014/main" id="{7CE20802-070D-7149-A74E-9390DBF65B02}"/>
              </a:ext>
            </a:extLst>
          </p:cNvPr>
          <p:cNvSpPr>
            <a:spLocks noGrp="1"/>
          </p:cNvSpPr>
          <p:nvPr>
            <p:ph type="body" sz="quarter" idx="31"/>
          </p:nvPr>
        </p:nvSpPr>
        <p:spPr>
          <a:xfrm>
            <a:off x="4457383" y="800097"/>
            <a:ext cx="3282950" cy="5497257"/>
          </a:xfrm>
        </p:spPr>
        <p:txBody>
          <a:bodyPr/>
          <a:lstStyle>
            <a:lvl1pPr>
              <a:defRPr b="0"/>
            </a:lvl1pPr>
          </a:lstStyle>
          <a:p>
            <a:pPr lvl="0"/>
            <a:r>
              <a:rPr lang="en-US"/>
              <a:t>Edit Master text styles</a:t>
            </a:r>
          </a:p>
          <a:p>
            <a:pPr lvl="1"/>
            <a:r>
              <a:rPr lang="en-US"/>
              <a:t>Second level</a:t>
            </a:r>
          </a:p>
        </p:txBody>
      </p:sp>
      <p:sp>
        <p:nvSpPr>
          <p:cNvPr id="15" name="Rectangle 14">
            <a:extLst>
              <a:ext uri="{FF2B5EF4-FFF2-40B4-BE49-F238E27FC236}">
                <a16:creationId xmlns:a16="http://schemas.microsoft.com/office/drawing/2014/main" id="{BFFD208A-96DB-2049-94F1-47C3EAAF87D6}"/>
              </a:ext>
            </a:extLst>
          </p:cNvPr>
          <p:cNvSpPr/>
          <p:nvPr userDrawn="1"/>
        </p:nvSpPr>
        <p:spPr>
          <a:xfrm>
            <a:off x="7912099" y="800100"/>
            <a:ext cx="3493045" cy="5530362"/>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20" name="Text Placeholder 3">
            <a:extLst>
              <a:ext uri="{FF2B5EF4-FFF2-40B4-BE49-F238E27FC236}">
                <a16:creationId xmlns:a16="http://schemas.microsoft.com/office/drawing/2014/main" id="{40523E50-53C6-E043-8A01-C909821174CA}"/>
              </a:ext>
            </a:extLst>
          </p:cNvPr>
          <p:cNvSpPr>
            <a:spLocks noGrp="1"/>
          </p:cNvSpPr>
          <p:nvPr>
            <p:ph type="body" sz="quarter" idx="30"/>
          </p:nvPr>
        </p:nvSpPr>
        <p:spPr>
          <a:xfrm>
            <a:off x="803275" y="800098"/>
            <a:ext cx="3474530" cy="5497257"/>
          </a:xfrm>
        </p:spPr>
        <p:txBody>
          <a:bodyPr lIns="180000" tIns="180000" rIns="180000" bIns="180000"/>
          <a:lstStyle>
            <a:lvl1pPr>
              <a:spcAft>
                <a:spcPts val="1200"/>
              </a:spcAft>
              <a:defRPr sz="2400" b="0"/>
            </a:lvl1pPr>
            <a:lvl2pPr>
              <a:spcAft>
                <a:spcPts val="1200"/>
              </a:spcAft>
              <a:defRPr sz="1800" b="0" i="0">
                <a:latin typeface="+mj-lt"/>
              </a:defRPr>
            </a:lvl2pPr>
            <a:lvl3pPr>
              <a:defRPr sz="1600" b="0" i="0">
                <a:solidFill>
                  <a:schemeClr val="accent1"/>
                </a:solidFill>
                <a:latin typeface="+mj-lt"/>
              </a:defRPr>
            </a:lvl3pPr>
          </a:lstStyle>
          <a:p>
            <a:pPr lvl="0"/>
            <a:r>
              <a:rPr lang="en-US"/>
              <a:t>Edit Master text styles</a:t>
            </a:r>
          </a:p>
          <a:p>
            <a:pPr lvl="1"/>
            <a:r>
              <a:rPr lang="en-US"/>
              <a:t>Second level</a:t>
            </a:r>
          </a:p>
          <a:p>
            <a:pPr lvl="2"/>
            <a:r>
              <a:rPr lang="en-US"/>
              <a:t>Third level</a:t>
            </a:r>
          </a:p>
        </p:txBody>
      </p:sp>
      <p:sp>
        <p:nvSpPr>
          <p:cNvPr id="12" name="Title 1">
            <a:extLst>
              <a:ext uri="{FF2B5EF4-FFF2-40B4-BE49-F238E27FC236}">
                <a16:creationId xmlns:a16="http://schemas.microsoft.com/office/drawing/2014/main" id="{15A83AA6-3A5B-459C-83C4-2B53C84AE50F}"/>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a:t>CLICK TO EDIT MASTER TITLE STYLE</a:t>
            </a:r>
          </a:p>
        </p:txBody>
      </p:sp>
      <p:sp>
        <p:nvSpPr>
          <p:cNvPr id="14" name="Text Placeholder 3">
            <a:extLst>
              <a:ext uri="{FF2B5EF4-FFF2-40B4-BE49-F238E27FC236}">
                <a16:creationId xmlns:a16="http://schemas.microsoft.com/office/drawing/2014/main" id="{CBF91DFE-9A08-4B91-80F1-EDCF488169F3}"/>
              </a:ext>
            </a:extLst>
          </p:cNvPr>
          <p:cNvSpPr>
            <a:spLocks noGrp="1"/>
          </p:cNvSpPr>
          <p:nvPr>
            <p:ph type="body" sz="quarter" idx="32"/>
          </p:nvPr>
        </p:nvSpPr>
        <p:spPr>
          <a:xfrm>
            <a:off x="7930614" y="804821"/>
            <a:ext cx="3474530" cy="5497257"/>
          </a:xfrm>
        </p:spPr>
        <p:txBody>
          <a:bodyPr lIns="180000" tIns="180000" rIns="180000" bIns="180000"/>
          <a:lstStyle>
            <a:lvl1pPr>
              <a:spcAft>
                <a:spcPts val="1200"/>
              </a:spcAft>
              <a:defRPr sz="2400" b="0"/>
            </a:lvl1pPr>
            <a:lvl2pPr>
              <a:spcAft>
                <a:spcPts val="1200"/>
              </a:spcAft>
              <a:defRPr sz="1800" b="0" i="0">
                <a:latin typeface="+mj-lt"/>
              </a:defRPr>
            </a:lvl2pPr>
            <a:lvl3pPr>
              <a:defRPr sz="1600" b="0" i="0">
                <a:solidFill>
                  <a:schemeClr val="accent1"/>
                </a:solidFill>
                <a:latin typeface="+mj-lt"/>
              </a:defRPr>
            </a:lvl3pPr>
          </a:lstStyle>
          <a:p>
            <a:pPr lvl="0"/>
            <a:r>
              <a:rPr lang="en-US"/>
              <a:t>Edit Master text styles</a:t>
            </a:r>
          </a:p>
          <a:p>
            <a:pPr lvl="1"/>
            <a:r>
              <a:rPr lang="en-US"/>
              <a:t>Second level</a:t>
            </a:r>
          </a:p>
          <a:p>
            <a:pPr lvl="2"/>
            <a:r>
              <a:rPr lang="en-US"/>
              <a:t>Third level</a:t>
            </a:r>
          </a:p>
        </p:txBody>
      </p:sp>
      <p:sp>
        <p:nvSpPr>
          <p:cNvPr id="13" name="Footer Placeholder 4">
            <a:extLst>
              <a:ext uri="{FF2B5EF4-FFF2-40B4-BE49-F238E27FC236}">
                <a16:creationId xmlns:a16="http://schemas.microsoft.com/office/drawing/2014/main" id="{5570C4E8-19AD-4A96-AE2D-CD2A3A075BB9}"/>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347276228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IDEBAR ONE COLUMN NO HEADIN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4DD31EC-4F84-5E40-855C-F048C9958915}"/>
              </a:ext>
            </a:extLst>
          </p:cNvPr>
          <p:cNvSpPr/>
          <p:nvPr userDrawn="1"/>
        </p:nvSpPr>
        <p:spPr>
          <a:xfrm>
            <a:off x="803275" y="800099"/>
            <a:ext cx="3474530" cy="5497257"/>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11"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1"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pic>
        <p:nvPicPr>
          <p:cNvPr id="24" name="Picture 23">
            <a:extLst>
              <a:ext uri="{FF2B5EF4-FFF2-40B4-BE49-F238E27FC236}">
                <a16:creationId xmlns:a16="http://schemas.microsoft.com/office/drawing/2014/main" id="{A8374C3D-4DAD-4249-882A-737005D13680}"/>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1402172" y="0"/>
            <a:ext cx="798730" cy="800100"/>
          </a:xfrm>
          <a:prstGeom prst="rect">
            <a:avLst/>
          </a:prstGeom>
        </p:spPr>
      </p:pic>
      <p:sp>
        <p:nvSpPr>
          <p:cNvPr id="25" name="Slide Number Placeholder 5">
            <a:extLst>
              <a:ext uri="{FF2B5EF4-FFF2-40B4-BE49-F238E27FC236}">
                <a16:creationId xmlns:a16="http://schemas.microsoft.com/office/drawing/2014/main" id="{894419E4-30AD-4DF5-AA33-433F91829A5E}"/>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35" name="Text Placeholder 3">
            <a:extLst>
              <a:ext uri="{FF2B5EF4-FFF2-40B4-BE49-F238E27FC236}">
                <a16:creationId xmlns:a16="http://schemas.microsoft.com/office/drawing/2014/main" id="{1CE84647-BC21-3B4A-AE13-37F0F39DB41F}"/>
              </a:ext>
            </a:extLst>
          </p:cNvPr>
          <p:cNvSpPr>
            <a:spLocks noGrp="1"/>
          </p:cNvSpPr>
          <p:nvPr>
            <p:ph type="body" sz="quarter" idx="30"/>
          </p:nvPr>
        </p:nvSpPr>
        <p:spPr>
          <a:xfrm>
            <a:off x="803275" y="800098"/>
            <a:ext cx="3474530" cy="5497257"/>
          </a:xfrm>
        </p:spPr>
        <p:txBody>
          <a:bodyPr lIns="180000" tIns="180000" rIns="180000" bIns="180000"/>
          <a:lstStyle>
            <a:lvl1pPr>
              <a:spcAft>
                <a:spcPts val="1200"/>
              </a:spcAft>
              <a:defRPr sz="2400" b="0"/>
            </a:lvl1pPr>
            <a:lvl2pPr>
              <a:spcAft>
                <a:spcPts val="1200"/>
              </a:spcAft>
              <a:defRPr sz="1800" b="0" i="0">
                <a:latin typeface="+mj-lt"/>
              </a:defRPr>
            </a:lvl2pPr>
            <a:lvl3pPr>
              <a:defRPr sz="1600" b="0" i="0">
                <a:solidFill>
                  <a:schemeClr val="accent1"/>
                </a:solidFill>
                <a:latin typeface="+mj-lt"/>
              </a:defRPr>
            </a:lvl3pPr>
          </a:lstStyle>
          <a:p>
            <a:pPr lvl="0"/>
            <a:r>
              <a:rPr lang="en-US"/>
              <a:t>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0591E942-8952-264D-B8A6-147F7FCFC0BB}"/>
              </a:ext>
            </a:extLst>
          </p:cNvPr>
          <p:cNvSpPr>
            <a:spLocks noGrp="1"/>
          </p:cNvSpPr>
          <p:nvPr>
            <p:ph type="body" sz="quarter" idx="31"/>
          </p:nvPr>
        </p:nvSpPr>
        <p:spPr>
          <a:xfrm>
            <a:off x="4457382" y="800097"/>
            <a:ext cx="6931341" cy="5497257"/>
          </a:xfrm>
        </p:spPr>
        <p:txBody>
          <a:bodyPr/>
          <a:lstStyle>
            <a:lvl1pPr>
              <a:defRPr sz="1600" b="0"/>
            </a:lvl1pPr>
          </a:lstStyle>
          <a:p>
            <a:pPr lvl="0"/>
            <a:r>
              <a:rPr lang="en-US"/>
              <a:t>Edit Master text styles</a:t>
            </a:r>
          </a:p>
          <a:p>
            <a:pPr lvl="1"/>
            <a:r>
              <a:rPr lang="en-US"/>
              <a:t>Second level</a:t>
            </a:r>
          </a:p>
        </p:txBody>
      </p:sp>
      <p:sp>
        <p:nvSpPr>
          <p:cNvPr id="10" name="Title 1">
            <a:extLst>
              <a:ext uri="{FF2B5EF4-FFF2-40B4-BE49-F238E27FC236}">
                <a16:creationId xmlns:a16="http://schemas.microsoft.com/office/drawing/2014/main" id="{5E0E132F-B5C5-4D47-8E97-6D9D4822A324}"/>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a:t>CLICK TO EDIT MASTER TITLE STYLE</a:t>
            </a:r>
          </a:p>
        </p:txBody>
      </p:sp>
      <p:sp>
        <p:nvSpPr>
          <p:cNvPr id="12" name="Footer Placeholder 4">
            <a:extLst>
              <a:ext uri="{FF2B5EF4-FFF2-40B4-BE49-F238E27FC236}">
                <a16:creationId xmlns:a16="http://schemas.microsoft.com/office/drawing/2014/main" id="{9DE6152C-AA6B-45B4-BFB1-C6B056514965}"/>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98197456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SIDEBAR ONE COLUMN NO HEADIN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4DD31EC-4F84-5E40-855C-F048C9958915}"/>
              </a:ext>
            </a:extLst>
          </p:cNvPr>
          <p:cNvSpPr/>
          <p:nvPr userDrawn="1"/>
        </p:nvSpPr>
        <p:spPr>
          <a:xfrm>
            <a:off x="795000" y="800099"/>
            <a:ext cx="2646000" cy="5497257"/>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11"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1"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pic>
        <p:nvPicPr>
          <p:cNvPr id="24" name="Picture 23">
            <a:extLst>
              <a:ext uri="{FF2B5EF4-FFF2-40B4-BE49-F238E27FC236}">
                <a16:creationId xmlns:a16="http://schemas.microsoft.com/office/drawing/2014/main" id="{A8374C3D-4DAD-4249-882A-737005D13680}"/>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1402172" y="0"/>
            <a:ext cx="798730" cy="800100"/>
          </a:xfrm>
          <a:prstGeom prst="rect">
            <a:avLst/>
          </a:prstGeom>
        </p:spPr>
      </p:pic>
      <p:sp>
        <p:nvSpPr>
          <p:cNvPr id="25" name="Slide Number Placeholder 5">
            <a:extLst>
              <a:ext uri="{FF2B5EF4-FFF2-40B4-BE49-F238E27FC236}">
                <a16:creationId xmlns:a16="http://schemas.microsoft.com/office/drawing/2014/main" id="{894419E4-30AD-4DF5-AA33-433F91829A5E}"/>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10" name="Title 1">
            <a:extLst>
              <a:ext uri="{FF2B5EF4-FFF2-40B4-BE49-F238E27FC236}">
                <a16:creationId xmlns:a16="http://schemas.microsoft.com/office/drawing/2014/main" id="{5E0E132F-B5C5-4D47-8E97-6D9D4822A324}"/>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a:t>CLICK TO EDIT MASTER TITLE STYLE</a:t>
            </a:r>
          </a:p>
        </p:txBody>
      </p:sp>
      <p:sp>
        <p:nvSpPr>
          <p:cNvPr id="12" name="Footer Placeholder 4">
            <a:extLst>
              <a:ext uri="{FF2B5EF4-FFF2-40B4-BE49-F238E27FC236}">
                <a16:creationId xmlns:a16="http://schemas.microsoft.com/office/drawing/2014/main" id="{9DE6152C-AA6B-45B4-BFB1-C6B056514965}"/>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23056504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IDEBAR NO TEXT ONE COLUMN 3 IMAGES ">
    <p:spTree>
      <p:nvGrpSpPr>
        <p:cNvPr id="1" name=""/>
        <p:cNvGrpSpPr/>
        <p:nvPr/>
      </p:nvGrpSpPr>
      <p:grpSpPr>
        <a:xfrm>
          <a:off x="0" y="0"/>
          <a:ext cx="0" cy="0"/>
          <a:chOff x="0" y="0"/>
          <a:chExt cx="0" cy="0"/>
        </a:xfrm>
      </p:grpSpPr>
      <p:sp>
        <p:nvSpPr>
          <p:cNvPr id="11"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1"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pic>
        <p:nvPicPr>
          <p:cNvPr id="24" name="Picture 23">
            <a:extLst>
              <a:ext uri="{FF2B5EF4-FFF2-40B4-BE49-F238E27FC236}">
                <a16:creationId xmlns:a16="http://schemas.microsoft.com/office/drawing/2014/main" id="{A8374C3D-4DAD-4249-882A-737005D13680}"/>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1402172" y="0"/>
            <a:ext cx="798730" cy="800100"/>
          </a:xfrm>
          <a:prstGeom prst="rect">
            <a:avLst/>
          </a:prstGeom>
        </p:spPr>
      </p:pic>
      <p:sp>
        <p:nvSpPr>
          <p:cNvPr id="25" name="Slide Number Placeholder 5">
            <a:extLst>
              <a:ext uri="{FF2B5EF4-FFF2-40B4-BE49-F238E27FC236}">
                <a16:creationId xmlns:a16="http://schemas.microsoft.com/office/drawing/2014/main" id="{894419E4-30AD-4DF5-AA33-433F91829A5E}"/>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9" name="Title 1">
            <a:extLst>
              <a:ext uri="{FF2B5EF4-FFF2-40B4-BE49-F238E27FC236}">
                <a16:creationId xmlns:a16="http://schemas.microsoft.com/office/drawing/2014/main" id="{F7B5ECC8-198C-B540-B23A-35D59257DB47}"/>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a:t>CLICK TO EDIT MASTER TITLE STYLE</a:t>
            </a:r>
          </a:p>
        </p:txBody>
      </p:sp>
      <p:sp>
        <p:nvSpPr>
          <p:cNvPr id="10" name="Text Placeholder 3">
            <a:extLst>
              <a:ext uri="{FF2B5EF4-FFF2-40B4-BE49-F238E27FC236}">
                <a16:creationId xmlns:a16="http://schemas.microsoft.com/office/drawing/2014/main" id="{7012ED2D-094D-9C4B-91CF-4FBC66549C61}"/>
              </a:ext>
            </a:extLst>
          </p:cNvPr>
          <p:cNvSpPr>
            <a:spLocks noGrp="1"/>
          </p:cNvSpPr>
          <p:nvPr>
            <p:ph type="body" sz="quarter" idx="31"/>
          </p:nvPr>
        </p:nvSpPr>
        <p:spPr>
          <a:xfrm>
            <a:off x="4457382" y="800097"/>
            <a:ext cx="3275829" cy="5497257"/>
          </a:xfrm>
        </p:spPr>
        <p:txBody>
          <a:bodyPr/>
          <a:lstStyle>
            <a:lvl1pPr>
              <a:defRPr sz="1400" b="0"/>
            </a:lvl1pPr>
          </a:lstStyle>
          <a:p>
            <a:pPr lvl="0"/>
            <a:r>
              <a:rPr lang="en-US"/>
              <a:t>Edit Master text styles</a:t>
            </a:r>
          </a:p>
          <a:p>
            <a:pPr lvl="1"/>
            <a:r>
              <a:rPr lang="en-US"/>
              <a:t>Second level</a:t>
            </a:r>
          </a:p>
        </p:txBody>
      </p:sp>
      <p:sp>
        <p:nvSpPr>
          <p:cNvPr id="12" name="Picture Placeholder 2">
            <a:extLst>
              <a:ext uri="{FF2B5EF4-FFF2-40B4-BE49-F238E27FC236}">
                <a16:creationId xmlns:a16="http://schemas.microsoft.com/office/drawing/2014/main" id="{2E4D35B3-D3B4-364C-B40C-CF3F770AAC85}"/>
              </a:ext>
            </a:extLst>
          </p:cNvPr>
          <p:cNvSpPr>
            <a:spLocks noGrp="1"/>
          </p:cNvSpPr>
          <p:nvPr>
            <p:ph type="pic" idx="10"/>
          </p:nvPr>
        </p:nvSpPr>
        <p:spPr>
          <a:xfrm>
            <a:off x="7917679" y="800100"/>
            <a:ext cx="1738800" cy="1742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4" name="Picture Placeholder 2">
            <a:extLst>
              <a:ext uri="{FF2B5EF4-FFF2-40B4-BE49-F238E27FC236}">
                <a16:creationId xmlns:a16="http://schemas.microsoft.com/office/drawing/2014/main" id="{40749E76-8D16-8F42-BD6C-69D3FFAC66F4}"/>
              </a:ext>
            </a:extLst>
          </p:cNvPr>
          <p:cNvSpPr>
            <a:spLocks noGrp="1"/>
          </p:cNvSpPr>
          <p:nvPr>
            <p:ph type="pic" idx="11"/>
          </p:nvPr>
        </p:nvSpPr>
        <p:spPr>
          <a:xfrm>
            <a:off x="9647131" y="800100"/>
            <a:ext cx="1738800" cy="1742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5" name="Picture Placeholder 2">
            <a:extLst>
              <a:ext uri="{FF2B5EF4-FFF2-40B4-BE49-F238E27FC236}">
                <a16:creationId xmlns:a16="http://schemas.microsoft.com/office/drawing/2014/main" id="{06E30F0D-6610-814C-A328-454366DF65BF}"/>
              </a:ext>
            </a:extLst>
          </p:cNvPr>
          <p:cNvSpPr>
            <a:spLocks noGrp="1"/>
          </p:cNvSpPr>
          <p:nvPr>
            <p:ph type="pic" idx="12"/>
          </p:nvPr>
        </p:nvSpPr>
        <p:spPr>
          <a:xfrm>
            <a:off x="7917679" y="2534876"/>
            <a:ext cx="1738800" cy="1742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6" name="Picture Placeholder 2">
            <a:extLst>
              <a:ext uri="{FF2B5EF4-FFF2-40B4-BE49-F238E27FC236}">
                <a16:creationId xmlns:a16="http://schemas.microsoft.com/office/drawing/2014/main" id="{B7960103-7511-FD4C-A866-5D9408C81913}"/>
              </a:ext>
            </a:extLst>
          </p:cNvPr>
          <p:cNvSpPr>
            <a:spLocks noGrp="1"/>
          </p:cNvSpPr>
          <p:nvPr>
            <p:ph type="pic" idx="13"/>
          </p:nvPr>
        </p:nvSpPr>
        <p:spPr>
          <a:xfrm>
            <a:off x="9647131" y="2534876"/>
            <a:ext cx="1738800" cy="1742400"/>
          </a:xfrm>
          <a:prstGeom prst="rect">
            <a:avLst/>
          </a:prstGeom>
        </p:spPr>
        <p:txBody>
          <a:bodyPr/>
          <a:lstStyle>
            <a:lvl1pPr marL="0" indent="0">
              <a:buNone/>
              <a:defRPr sz="1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9" name="Rectangle 18">
            <a:extLst>
              <a:ext uri="{FF2B5EF4-FFF2-40B4-BE49-F238E27FC236}">
                <a16:creationId xmlns:a16="http://schemas.microsoft.com/office/drawing/2014/main" id="{75C8AC2A-09E4-804D-910A-20D5FECB4D8F}"/>
              </a:ext>
            </a:extLst>
          </p:cNvPr>
          <p:cNvSpPr/>
          <p:nvPr userDrawn="1"/>
        </p:nvSpPr>
        <p:spPr>
          <a:xfrm>
            <a:off x="803275" y="800099"/>
            <a:ext cx="3474530" cy="5497257"/>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p>
        </p:txBody>
      </p:sp>
      <p:sp>
        <p:nvSpPr>
          <p:cNvPr id="18" name="Text Placeholder 3">
            <a:extLst>
              <a:ext uri="{FF2B5EF4-FFF2-40B4-BE49-F238E27FC236}">
                <a16:creationId xmlns:a16="http://schemas.microsoft.com/office/drawing/2014/main" id="{860AB27C-E6D8-4A96-8F7C-C787C6E3388D}"/>
              </a:ext>
            </a:extLst>
          </p:cNvPr>
          <p:cNvSpPr>
            <a:spLocks noGrp="1"/>
          </p:cNvSpPr>
          <p:nvPr>
            <p:ph type="body" sz="quarter" idx="30"/>
          </p:nvPr>
        </p:nvSpPr>
        <p:spPr>
          <a:xfrm>
            <a:off x="803275" y="800098"/>
            <a:ext cx="3474530" cy="5497257"/>
          </a:xfrm>
        </p:spPr>
        <p:txBody>
          <a:bodyPr lIns="180000" tIns="180000" rIns="180000" bIns="180000"/>
          <a:lstStyle>
            <a:lvl1pPr>
              <a:spcAft>
                <a:spcPts val="1200"/>
              </a:spcAft>
              <a:defRPr sz="2400" b="0"/>
            </a:lvl1pPr>
            <a:lvl2pPr>
              <a:spcAft>
                <a:spcPts val="1200"/>
              </a:spcAft>
              <a:defRPr sz="1800" b="0" i="0">
                <a:latin typeface="+mj-lt"/>
              </a:defRPr>
            </a:lvl2pPr>
            <a:lvl3pPr>
              <a:defRPr sz="1600" b="0" i="0">
                <a:solidFill>
                  <a:schemeClr val="accent1"/>
                </a:solidFill>
                <a:latin typeface="+mj-lt"/>
              </a:defRPr>
            </a:lvl3pPr>
          </a:lstStyle>
          <a:p>
            <a:pPr lvl="0"/>
            <a:r>
              <a:rPr lang="en-US"/>
              <a:t>Edit Master text styles</a:t>
            </a:r>
          </a:p>
          <a:p>
            <a:pPr lvl="1"/>
            <a:r>
              <a:rPr lang="en-US"/>
              <a:t>Second level</a:t>
            </a:r>
          </a:p>
          <a:p>
            <a:pPr lvl="2"/>
            <a:r>
              <a:rPr lang="en-US"/>
              <a:t>Third level</a:t>
            </a:r>
          </a:p>
        </p:txBody>
      </p:sp>
      <p:sp>
        <p:nvSpPr>
          <p:cNvPr id="20" name="Footer Placeholder 4">
            <a:extLst>
              <a:ext uri="{FF2B5EF4-FFF2-40B4-BE49-F238E27FC236}">
                <a16:creationId xmlns:a16="http://schemas.microsoft.com/office/drawing/2014/main" id="{3397DCBD-FAD5-48DF-9A31-9E538F47A037}"/>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110847504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SUBTITLE THREE COLUMN">
    <p:spTree>
      <p:nvGrpSpPr>
        <p:cNvPr id="1" name=""/>
        <p:cNvGrpSpPr/>
        <p:nvPr/>
      </p:nvGrpSpPr>
      <p:grpSpPr>
        <a:xfrm>
          <a:off x="0" y="0"/>
          <a:ext cx="0" cy="0"/>
          <a:chOff x="0" y="0"/>
          <a:chExt cx="0" cy="0"/>
        </a:xfrm>
      </p:grpSpPr>
      <p:sp>
        <p:nvSpPr>
          <p:cNvPr id="11" name="Picture Placeholder 2"/>
          <p:cNvSpPr>
            <a:spLocks noGrp="1"/>
          </p:cNvSpPr>
          <p:nvPr>
            <p:ph type="pic" idx="21"/>
          </p:nvPr>
        </p:nvSpPr>
        <p:spPr>
          <a:xfrm>
            <a:off x="803275" y="1"/>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1" name="Picture Placeholder 2"/>
          <p:cNvSpPr>
            <a:spLocks noGrp="1"/>
          </p:cNvSpPr>
          <p:nvPr>
            <p:ph type="pic" idx="22"/>
          </p:nvPr>
        </p:nvSpPr>
        <p:spPr>
          <a:xfrm>
            <a:off x="2344" y="800100"/>
            <a:ext cx="800931" cy="800100"/>
          </a:xfrm>
          <a:prstGeom prst="rect">
            <a:avLst/>
          </a:prstGeom>
        </p:spPr>
        <p:txBody>
          <a:bodyPr/>
          <a:lstStyle>
            <a:lvl1pPr marL="0" indent="0">
              <a:buNone/>
              <a:defRPr sz="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pic>
        <p:nvPicPr>
          <p:cNvPr id="24" name="Picture 23">
            <a:extLst>
              <a:ext uri="{FF2B5EF4-FFF2-40B4-BE49-F238E27FC236}">
                <a16:creationId xmlns:a16="http://schemas.microsoft.com/office/drawing/2014/main" id="{A8374C3D-4DAD-4249-882A-737005D13680}"/>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1402172" y="0"/>
            <a:ext cx="798730" cy="800100"/>
          </a:xfrm>
          <a:prstGeom prst="rect">
            <a:avLst/>
          </a:prstGeom>
        </p:spPr>
      </p:pic>
      <p:sp>
        <p:nvSpPr>
          <p:cNvPr id="25" name="Slide Number Placeholder 5">
            <a:extLst>
              <a:ext uri="{FF2B5EF4-FFF2-40B4-BE49-F238E27FC236}">
                <a16:creationId xmlns:a16="http://schemas.microsoft.com/office/drawing/2014/main" id="{894419E4-30AD-4DF5-AA33-433F91829A5E}"/>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
        <p:nvSpPr>
          <p:cNvPr id="13" name="Rectangle 12">
            <a:extLst>
              <a:ext uri="{FF2B5EF4-FFF2-40B4-BE49-F238E27FC236}">
                <a16:creationId xmlns:a16="http://schemas.microsoft.com/office/drawing/2014/main" id="{01F4664A-8309-D840-8993-79ACF87E43CE}"/>
              </a:ext>
            </a:extLst>
          </p:cNvPr>
          <p:cNvSpPr/>
          <p:nvPr userDrawn="1"/>
        </p:nvSpPr>
        <p:spPr>
          <a:xfrm>
            <a:off x="803275" y="800100"/>
            <a:ext cx="10585450" cy="176784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ntent Placeholder 2">
            <a:extLst>
              <a:ext uri="{FF2B5EF4-FFF2-40B4-BE49-F238E27FC236}">
                <a16:creationId xmlns:a16="http://schemas.microsoft.com/office/drawing/2014/main" id="{AEF6F699-EFC6-D046-B93B-7F42EDDF067D}"/>
              </a:ext>
            </a:extLst>
          </p:cNvPr>
          <p:cNvSpPr>
            <a:spLocks noGrp="1"/>
          </p:cNvSpPr>
          <p:nvPr>
            <p:ph sz="quarter" idx="26" hasCustomPrompt="1"/>
          </p:nvPr>
        </p:nvSpPr>
        <p:spPr>
          <a:xfrm>
            <a:off x="983275" y="980099"/>
            <a:ext cx="10238895" cy="1407840"/>
          </a:xfrm>
          <a:prstGeom prst="rect">
            <a:avLst/>
          </a:prstGeom>
        </p:spPr>
        <p:txBody>
          <a:bodyPr/>
          <a:lstStyle>
            <a:lvl1pPr marL="0" indent="0">
              <a:buNone/>
              <a:defRPr sz="1800" b="0">
                <a:solidFill>
                  <a:schemeClr val="accent1"/>
                </a:solidFill>
                <a:latin typeface="Franklin Gothic Demi Cond" panose="020B0706030402020204" pitchFamily="34" charset="0"/>
              </a:defRPr>
            </a:lvl1pPr>
            <a:lvl2pPr>
              <a:defRPr sz="1800">
                <a:solidFill>
                  <a:schemeClr val="accent1"/>
                </a:solidFill>
                <a:latin typeface="Franklin Gothic Demi Cond" panose="020B0706030402020204" pitchFamily="34" charset="0"/>
              </a:defRPr>
            </a:lvl2pPr>
            <a:lvl3pPr>
              <a:defRPr sz="1600">
                <a:solidFill>
                  <a:schemeClr val="accent1"/>
                </a:solidFill>
                <a:latin typeface="Franklin Gothic Demi Cond" panose="020B0706030402020204" pitchFamily="34" charset="0"/>
              </a:defRPr>
            </a:lvl3pPr>
            <a:lvl4pPr>
              <a:defRPr sz="1400">
                <a:solidFill>
                  <a:schemeClr val="accent1"/>
                </a:solidFill>
                <a:latin typeface="Franklin Gothic Demi Cond" panose="020B0706030402020204" pitchFamily="34" charset="0"/>
              </a:defRPr>
            </a:lvl4pPr>
            <a:lvl5pPr>
              <a:defRPr sz="1400">
                <a:solidFill>
                  <a:schemeClr val="accent1"/>
                </a:solidFill>
                <a:latin typeface="Franklin Gothic Demi Cond" panose="020B0706030402020204" pitchFamily="34" charset="0"/>
              </a:defRPr>
            </a:lvl5pPr>
          </a:lstStyle>
          <a:p>
            <a:pPr lvl="0"/>
            <a:r>
              <a:rPr lang="en-US"/>
              <a:t>EDIT MASTER TEXT STYLES</a:t>
            </a:r>
          </a:p>
        </p:txBody>
      </p:sp>
      <p:sp>
        <p:nvSpPr>
          <p:cNvPr id="28" name="Text Placeholder 3">
            <a:extLst>
              <a:ext uri="{FF2B5EF4-FFF2-40B4-BE49-F238E27FC236}">
                <a16:creationId xmlns:a16="http://schemas.microsoft.com/office/drawing/2014/main" id="{47A7468A-4403-C448-949E-3DBC4F332425}"/>
              </a:ext>
            </a:extLst>
          </p:cNvPr>
          <p:cNvSpPr>
            <a:spLocks noGrp="1"/>
          </p:cNvSpPr>
          <p:nvPr>
            <p:ph type="body" sz="quarter" idx="30"/>
          </p:nvPr>
        </p:nvSpPr>
        <p:spPr>
          <a:xfrm>
            <a:off x="982663" y="2747963"/>
            <a:ext cx="3282950" cy="3160712"/>
          </a:xfrm>
        </p:spPr>
        <p:txBody>
          <a:bodyPr/>
          <a:lstStyle>
            <a:lvl1pPr>
              <a:defRPr b="0"/>
            </a:lvl1pPr>
          </a:lstStyle>
          <a:p>
            <a:pPr lvl="0"/>
            <a:r>
              <a:rPr lang="en-US"/>
              <a:t>Edit Master text styles</a:t>
            </a:r>
          </a:p>
          <a:p>
            <a:pPr lvl="1"/>
            <a:r>
              <a:rPr lang="en-US"/>
              <a:t>Second level</a:t>
            </a:r>
          </a:p>
        </p:txBody>
      </p:sp>
      <p:sp>
        <p:nvSpPr>
          <p:cNvPr id="29" name="Text Placeholder 3">
            <a:extLst>
              <a:ext uri="{FF2B5EF4-FFF2-40B4-BE49-F238E27FC236}">
                <a16:creationId xmlns:a16="http://schemas.microsoft.com/office/drawing/2014/main" id="{9F892861-A413-DE42-8B2C-1318781B0D9D}"/>
              </a:ext>
            </a:extLst>
          </p:cNvPr>
          <p:cNvSpPr>
            <a:spLocks noGrp="1"/>
          </p:cNvSpPr>
          <p:nvPr>
            <p:ph type="body" sz="quarter" idx="31"/>
          </p:nvPr>
        </p:nvSpPr>
        <p:spPr>
          <a:xfrm>
            <a:off x="4457383" y="2747963"/>
            <a:ext cx="3282950" cy="3160712"/>
          </a:xfrm>
        </p:spPr>
        <p:txBody>
          <a:bodyPr/>
          <a:lstStyle>
            <a:lvl1pPr>
              <a:defRPr b="0"/>
            </a:lvl1pPr>
          </a:lstStyle>
          <a:p>
            <a:pPr lvl="0"/>
            <a:r>
              <a:rPr lang="en-US"/>
              <a:t>Edit Master text styles</a:t>
            </a:r>
          </a:p>
          <a:p>
            <a:pPr lvl="1"/>
            <a:r>
              <a:rPr lang="en-US"/>
              <a:t>Second level</a:t>
            </a:r>
          </a:p>
        </p:txBody>
      </p:sp>
      <p:sp>
        <p:nvSpPr>
          <p:cNvPr id="30" name="Text Placeholder 3">
            <a:extLst>
              <a:ext uri="{FF2B5EF4-FFF2-40B4-BE49-F238E27FC236}">
                <a16:creationId xmlns:a16="http://schemas.microsoft.com/office/drawing/2014/main" id="{58A51706-9A54-9B4A-9A8B-526205805B20}"/>
              </a:ext>
            </a:extLst>
          </p:cNvPr>
          <p:cNvSpPr>
            <a:spLocks noGrp="1"/>
          </p:cNvSpPr>
          <p:nvPr>
            <p:ph type="body" sz="quarter" idx="32"/>
          </p:nvPr>
        </p:nvSpPr>
        <p:spPr>
          <a:xfrm>
            <a:off x="7919911" y="2747963"/>
            <a:ext cx="3282950" cy="3160712"/>
          </a:xfrm>
        </p:spPr>
        <p:txBody>
          <a:bodyPr/>
          <a:lstStyle>
            <a:lvl1pPr>
              <a:defRPr b="0"/>
            </a:lvl1pPr>
          </a:lstStyle>
          <a:p>
            <a:pPr lvl="0"/>
            <a:r>
              <a:rPr lang="en-US"/>
              <a:t>Edit Master text styles</a:t>
            </a:r>
          </a:p>
          <a:p>
            <a:pPr lvl="1"/>
            <a:r>
              <a:rPr lang="en-US"/>
              <a:t>Second level</a:t>
            </a:r>
          </a:p>
        </p:txBody>
      </p:sp>
      <p:sp>
        <p:nvSpPr>
          <p:cNvPr id="32" name="Title 1">
            <a:extLst>
              <a:ext uri="{FF2B5EF4-FFF2-40B4-BE49-F238E27FC236}">
                <a16:creationId xmlns:a16="http://schemas.microsoft.com/office/drawing/2014/main" id="{B027EA2F-077E-5C43-BD00-1B7CC5164171}"/>
              </a:ext>
            </a:extLst>
          </p:cNvPr>
          <p:cNvSpPr>
            <a:spLocks noGrp="1"/>
          </p:cNvSpPr>
          <p:nvPr>
            <p:ph type="title" hasCustomPrompt="1"/>
          </p:nvPr>
        </p:nvSpPr>
        <p:spPr>
          <a:xfrm>
            <a:off x="1724088" y="182565"/>
            <a:ext cx="9027995" cy="434973"/>
          </a:xfrm>
          <a:prstGeom prst="rect">
            <a:avLst/>
          </a:prstGeom>
        </p:spPr>
        <p:txBody>
          <a:bodyPr/>
          <a:lstStyle>
            <a:lvl1pPr>
              <a:defRPr sz="2400" cap="all" baseline="0">
                <a:solidFill>
                  <a:schemeClr val="accent1"/>
                </a:solidFill>
                <a:latin typeface="Franklin Gothic Demi Cond" panose="020B0706030402020204" pitchFamily="34" charset="0"/>
              </a:defRPr>
            </a:lvl1pPr>
          </a:lstStyle>
          <a:p>
            <a:r>
              <a:rPr lang="en-US"/>
              <a:t>CLICK TO EDIT MASTER TITLE STYLE</a:t>
            </a:r>
          </a:p>
        </p:txBody>
      </p:sp>
      <p:sp>
        <p:nvSpPr>
          <p:cNvPr id="15" name="Footer Placeholder 4">
            <a:extLst>
              <a:ext uri="{FF2B5EF4-FFF2-40B4-BE49-F238E27FC236}">
                <a16:creationId xmlns:a16="http://schemas.microsoft.com/office/drawing/2014/main" id="{CB02A3B5-9532-4002-8602-6C11C57E2295}"/>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14564938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image" Target="../media/image13.png"/><Relationship Id="rId2" Type="http://schemas.openxmlformats.org/officeDocument/2006/relationships/slideLayout" Target="../slideLayouts/slideLayout73.xml"/><Relationship Id="rId16" Type="http://schemas.openxmlformats.org/officeDocument/2006/relationships/theme" Target="../theme/theme1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99.xml"/><Relationship Id="rId18" Type="http://schemas.openxmlformats.org/officeDocument/2006/relationships/slideLayout" Target="../slideLayouts/slideLayout104.xml"/><Relationship Id="rId26" Type="http://schemas.openxmlformats.org/officeDocument/2006/relationships/slideLayout" Target="../slideLayouts/slideLayout112.xml"/><Relationship Id="rId21" Type="http://schemas.openxmlformats.org/officeDocument/2006/relationships/slideLayout" Target="../slideLayouts/slideLayout107.xml"/><Relationship Id="rId34" Type="http://schemas.openxmlformats.org/officeDocument/2006/relationships/slideLayout" Target="../slideLayouts/slideLayout120.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33" Type="http://schemas.openxmlformats.org/officeDocument/2006/relationships/slideLayout" Target="../slideLayouts/slideLayout119.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29" Type="http://schemas.openxmlformats.org/officeDocument/2006/relationships/slideLayout" Target="../slideLayouts/slideLayout115.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32" Type="http://schemas.openxmlformats.org/officeDocument/2006/relationships/slideLayout" Target="../slideLayouts/slideLayout118.xml"/><Relationship Id="rId37" Type="http://schemas.openxmlformats.org/officeDocument/2006/relationships/image" Target="../media/image2.jpeg"/><Relationship Id="rId5" Type="http://schemas.openxmlformats.org/officeDocument/2006/relationships/slideLayout" Target="../slideLayouts/slideLayout91.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slideLayout" Target="../slideLayouts/slideLayout114.xml"/><Relationship Id="rId36" Type="http://schemas.openxmlformats.org/officeDocument/2006/relationships/image" Target="../media/image3.png"/><Relationship Id="rId10" Type="http://schemas.openxmlformats.org/officeDocument/2006/relationships/slideLayout" Target="../slideLayouts/slideLayout96.xml"/><Relationship Id="rId19" Type="http://schemas.openxmlformats.org/officeDocument/2006/relationships/slideLayout" Target="../slideLayouts/slideLayout105.xml"/><Relationship Id="rId31" Type="http://schemas.openxmlformats.org/officeDocument/2006/relationships/slideLayout" Target="../slideLayouts/slideLayout117.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slideLayout" Target="../slideLayouts/slideLayout113.xml"/><Relationship Id="rId30" Type="http://schemas.openxmlformats.org/officeDocument/2006/relationships/slideLayout" Target="../slideLayouts/slideLayout116.xml"/><Relationship Id="rId35" Type="http://schemas.openxmlformats.org/officeDocument/2006/relationships/theme" Target="../theme/theme11.xml"/><Relationship Id="rId8" Type="http://schemas.openxmlformats.org/officeDocument/2006/relationships/slideLayout" Target="../slideLayouts/slideLayout94.xml"/><Relationship Id="rId3" Type="http://schemas.openxmlformats.org/officeDocument/2006/relationships/slideLayout" Target="../slideLayouts/slideLayout8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2.jpeg"/><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33" Type="http://schemas.openxmlformats.org/officeDocument/2006/relationships/image" Target="../media/image2.jpeg"/><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29" Type="http://schemas.openxmlformats.org/officeDocument/2006/relationships/slideLayout" Target="../slideLayouts/slideLayout38.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32" Type="http://schemas.openxmlformats.org/officeDocument/2006/relationships/image" Target="../media/image3.png"/><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31" Type="http://schemas.openxmlformats.org/officeDocument/2006/relationships/theme" Target="../theme/theme3.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30" Type="http://schemas.openxmlformats.org/officeDocument/2006/relationships/slideLayout" Target="../slideLayouts/slideLayout39.xml"/><Relationship Id="rId8"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slideLayout" Target="../slideLayouts/slideLayout45.xml"/><Relationship Id="rId7" Type="http://schemas.openxmlformats.org/officeDocument/2006/relationships/theme" Target="../theme/theme5.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 Id="rId9"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50.xml"/><Relationship Id="rId1" Type="http://schemas.openxmlformats.org/officeDocument/2006/relationships/slideLayout" Target="../slideLayouts/slideLayout49.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53.xml"/><Relationship Id="rId7" Type="http://schemas.openxmlformats.org/officeDocument/2006/relationships/slideLayout" Target="../slideLayouts/slideLayout57.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5" Type="http://schemas.openxmlformats.org/officeDocument/2006/relationships/slideLayout" Target="../slideLayouts/slideLayout55.xml"/><Relationship Id="rId4" Type="http://schemas.openxmlformats.org/officeDocument/2006/relationships/slideLayout" Target="../slideLayouts/slideLayout54.xml"/></Relationships>
</file>

<file path=ppt/slideMasters/_rels/slideMaster8.xml.rels><?xml version="1.0" encoding="UTF-8" standalone="yes"?>
<Relationships xmlns="http://schemas.openxmlformats.org/package/2006/relationships"><Relationship Id="rId8" Type="http://schemas.openxmlformats.org/officeDocument/2006/relationships/theme" Target="../theme/theme8.xml"/><Relationship Id="rId3" Type="http://schemas.openxmlformats.org/officeDocument/2006/relationships/slideLayout" Target="../slideLayouts/slideLayout60.xml"/><Relationship Id="rId7" Type="http://schemas.openxmlformats.org/officeDocument/2006/relationships/slideLayout" Target="../slideLayouts/slideLayout64.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5" Type="http://schemas.openxmlformats.org/officeDocument/2006/relationships/slideLayout" Target="../slideLayouts/slideLayout62.xml"/><Relationship Id="rId10" Type="http://schemas.openxmlformats.org/officeDocument/2006/relationships/image" Target="../media/image3.png"/><Relationship Id="rId4" Type="http://schemas.openxmlformats.org/officeDocument/2006/relationships/slideLayout" Target="../slideLayouts/slideLayout61.xml"/><Relationship Id="rId9" Type="http://schemas.openxmlformats.org/officeDocument/2006/relationships/image" Target="../media/image2.jpeg"/></Relationships>
</file>

<file path=ppt/slideMasters/_rels/slideMaster9.xml.rels><?xml version="1.0" encoding="UTF-8" standalone="yes"?>
<Relationships xmlns="http://schemas.openxmlformats.org/package/2006/relationships"><Relationship Id="rId8" Type="http://schemas.openxmlformats.org/officeDocument/2006/relationships/theme" Target="../theme/theme9.xml"/><Relationship Id="rId3" Type="http://schemas.openxmlformats.org/officeDocument/2006/relationships/slideLayout" Target="../slideLayouts/slideLayout67.xml"/><Relationship Id="rId7" Type="http://schemas.openxmlformats.org/officeDocument/2006/relationships/slideLayout" Target="../slideLayouts/slideLayout71.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5" Type="http://schemas.openxmlformats.org/officeDocument/2006/relationships/slideLayout" Target="../slideLayouts/slideLayout69.xml"/><Relationship Id="rId10" Type="http://schemas.openxmlformats.org/officeDocument/2006/relationships/image" Target="../media/image3.png"/><Relationship Id="rId4" Type="http://schemas.openxmlformats.org/officeDocument/2006/relationships/slideLayout" Target="../slideLayouts/slideLayout68.xml"/><Relationship Id="rId9"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tx2"/>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149009487"/>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6">
          <p15:clr>
            <a:srgbClr val="F26B43"/>
          </p15:clr>
        </p15:guide>
        <p15:guide id="24" pos="7174">
          <p15:clr>
            <a:srgbClr val="F26B43"/>
          </p15:clr>
        </p15:guide>
        <p15:guide id="25" orient="horz" pos="504">
          <p15:clr>
            <a:srgbClr val="F26B43"/>
          </p15:clr>
        </p15:guide>
        <p15:guide id="26" orient="horz" pos="3861">
          <p15:clr>
            <a:srgbClr val="F26B43"/>
          </p15:clr>
        </p15:guide>
        <p15:guide id="27" pos="1617">
          <p15:clr>
            <a:srgbClr val="F26B43"/>
          </p15:clr>
        </p15:guide>
        <p15:guide id="28" pos="2729">
          <p15:clr>
            <a:srgbClr val="F26B43"/>
          </p15:clr>
        </p15:guide>
        <p15:guide id="29" pos="3840">
          <p15:clr>
            <a:srgbClr val="F26B43"/>
          </p15:clr>
        </p15:guide>
        <p15:guide id="30" pos="4951">
          <p15:clr>
            <a:srgbClr val="F26B43"/>
          </p15:clr>
        </p15:guide>
        <p15:guide id="31" pos="6063">
          <p15:clr>
            <a:srgbClr val="F26B43"/>
          </p15:clr>
        </p15:guide>
        <p15:guide id="32" pos="1050">
          <p15:clr>
            <a:srgbClr val="F26B43"/>
          </p15:clr>
        </p15:guide>
        <p15:guide id="33" pos="2162">
          <p15:clr>
            <a:srgbClr val="F26B43"/>
          </p15:clr>
        </p15:guide>
        <p15:guide id="34" pos="3273">
          <p15:clr>
            <a:srgbClr val="F26B43"/>
          </p15:clr>
        </p15:guide>
        <p15:guide id="35" pos="4407">
          <p15:clr>
            <a:srgbClr val="F26B43"/>
          </p15:clr>
        </p15:guide>
        <p15:guide id="36" pos="5518">
          <p15:clr>
            <a:srgbClr val="F26B43"/>
          </p15:clr>
        </p15:guide>
        <p15:guide id="37" pos="6630">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428931-4BAF-4109-9FFA-0A5541964FBF}"/>
              </a:ext>
            </a:extLst>
          </p:cNvPr>
          <p:cNvPicPr>
            <a:picLocks noChangeAspect="1"/>
          </p:cNvPicPr>
          <p:nvPr userDrawn="1"/>
        </p:nvPicPr>
        <p:blipFill>
          <a:blip r:embed="rId17"/>
          <a:stretch>
            <a:fillRect/>
          </a:stretch>
        </p:blipFill>
        <p:spPr>
          <a:xfrm>
            <a:off x="45014" y="52144"/>
            <a:ext cx="705645" cy="705645"/>
          </a:xfrm>
          <a:prstGeom prst="rect">
            <a:avLst/>
          </a:prstGeom>
        </p:spPr>
      </p:pic>
      <p:sp>
        <p:nvSpPr>
          <p:cNvPr id="5" name="Footer Placeholder 4">
            <a:extLst>
              <a:ext uri="{FF2B5EF4-FFF2-40B4-BE49-F238E27FC236}">
                <a16:creationId xmlns:a16="http://schemas.microsoft.com/office/drawing/2014/main" id="{C01ECE82-F0A7-46D5-8A7A-64C7C1532D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CFB864B-538C-4A69-9D53-A63C9C240F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882719-2A22-4FB9-A1A3-4E934A0B47FD}" type="slidenum">
              <a:rPr lang="en-US" smtClean="0"/>
              <a:t>‹#›</a:t>
            </a:fld>
            <a:endParaRPr lang="en-US" dirty="0"/>
          </a:p>
        </p:txBody>
      </p:sp>
    </p:spTree>
    <p:extLst>
      <p:ext uri="{BB962C8B-B14F-4D97-AF65-F5344CB8AC3E}">
        <p14:creationId xmlns:p14="http://schemas.microsoft.com/office/powerpoint/2010/main" val="2663167398"/>
      </p:ext>
    </p:extLst>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 id="2147483989" r:id="rId9"/>
    <p:sldLayoutId id="2147483990" r:id="rId10"/>
    <p:sldLayoutId id="2147483991" r:id="rId11"/>
    <p:sldLayoutId id="2147483992" r:id="rId12"/>
    <p:sldLayoutId id="2147483993" r:id="rId13"/>
    <p:sldLayoutId id="2147483994" r:id="rId14"/>
    <p:sldLayoutId id="2147483995" r:id="rId1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01ECE82-F0A7-46D5-8A7A-64C7C1532D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CFB864B-538C-4A69-9D53-A63C9C240F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882719-2A22-4FB9-A1A3-4E934A0B47FD}" type="slidenum">
              <a:rPr lang="en-US" smtClean="0"/>
              <a:t>‹#›</a:t>
            </a:fld>
            <a:endParaRPr lang="en-US" dirty="0"/>
          </a:p>
        </p:txBody>
      </p:sp>
      <p:pic>
        <p:nvPicPr>
          <p:cNvPr id="8" name="Picture 7">
            <a:extLst>
              <a:ext uri="{FF2B5EF4-FFF2-40B4-BE49-F238E27FC236}">
                <a16:creationId xmlns:a16="http://schemas.microsoft.com/office/drawing/2014/main" id="{58E362FA-2E9F-B243-8A51-0E8B970EC002}"/>
              </a:ext>
            </a:extLst>
          </p:cNvPr>
          <p:cNvPicPr>
            <a:picLocks noChangeAspect="1"/>
          </p:cNvPicPr>
          <p:nvPr userDrawn="1"/>
        </p:nvPicPr>
        <p:blipFill>
          <a:blip r:embed="rId36" cstate="screen">
            <a:extLst>
              <a:ext uri="{28A0092B-C50C-407E-A947-70E740481C1C}">
                <a14:useLocalDpi xmlns:a14="http://schemas.microsoft.com/office/drawing/2010/main" val="0"/>
              </a:ext>
            </a:extLst>
          </a:blip>
          <a:stretch>
            <a:fillRect/>
          </a:stretch>
        </p:blipFill>
        <p:spPr>
          <a:xfrm>
            <a:off x="47643" y="52144"/>
            <a:ext cx="705645" cy="705645"/>
          </a:xfrm>
          <a:prstGeom prst="rect">
            <a:avLst/>
          </a:prstGeom>
        </p:spPr>
      </p:pic>
      <p:sp>
        <p:nvSpPr>
          <p:cNvPr id="3" name="Text Placeholder 2">
            <a:extLst>
              <a:ext uri="{FF2B5EF4-FFF2-40B4-BE49-F238E27FC236}">
                <a16:creationId xmlns:a16="http://schemas.microsoft.com/office/drawing/2014/main" id="{602D836C-BDC7-844A-BC14-9B0450E8D5F1}"/>
              </a:ext>
            </a:extLst>
          </p:cNvPr>
          <p:cNvSpPr>
            <a:spLocks noGrp="1"/>
          </p:cNvSpPr>
          <p:nvPr>
            <p:ph type="body" idx="1"/>
          </p:nvPr>
        </p:nvSpPr>
        <p:spPr>
          <a:xfrm>
            <a:off x="973137" y="1825625"/>
            <a:ext cx="10415587" cy="4351338"/>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12">
            <a:extLst>
              <a:ext uri="{FF2B5EF4-FFF2-40B4-BE49-F238E27FC236}">
                <a16:creationId xmlns:a16="http://schemas.microsoft.com/office/drawing/2014/main" id="{EF1F32B5-A22C-B94A-9F29-04494E3333E0}"/>
              </a:ext>
            </a:extLst>
          </p:cNvPr>
          <p:cNvPicPr>
            <a:picLocks noChangeAspect="1"/>
          </p:cNvPicPr>
          <p:nvPr userDrawn="1"/>
        </p:nvPicPr>
        <p:blipFill>
          <a:blip r:embed="rId37" cstate="screen">
            <a:extLst>
              <a:ext uri="{28A0092B-C50C-407E-A947-70E740481C1C}">
                <a14:useLocalDpi xmlns:a14="http://schemas.microsoft.com/office/drawing/2010/main" val="0"/>
              </a:ext>
            </a:extLst>
          </a:blip>
          <a:stretch>
            <a:fillRect/>
          </a:stretch>
        </p:blipFill>
        <p:spPr>
          <a:xfrm>
            <a:off x="11385600" y="0"/>
            <a:ext cx="806400" cy="807783"/>
          </a:xfrm>
          <a:prstGeom prst="rect">
            <a:avLst/>
          </a:prstGeom>
        </p:spPr>
      </p:pic>
    </p:spTree>
    <p:extLst>
      <p:ext uri="{BB962C8B-B14F-4D97-AF65-F5344CB8AC3E}">
        <p14:creationId xmlns:p14="http://schemas.microsoft.com/office/powerpoint/2010/main" val="1410395260"/>
      </p:ext>
    </p:extLst>
  </p:cSld>
  <p:clrMap bg1="lt1" tx1="dk1" bg2="lt2" tx2="dk2" accent1="accent1" accent2="accent2" accent3="accent3" accent4="accent4" accent5="accent5" accent6="accent6" hlink="hlink" folHlink="folHlink"/>
  <p:sldLayoutIdLst>
    <p:sldLayoutId id="2147484006" r:id="rId1"/>
    <p:sldLayoutId id="2147484007" r:id="rId2"/>
    <p:sldLayoutId id="2147484008" r:id="rId3"/>
    <p:sldLayoutId id="2147484009" r:id="rId4"/>
    <p:sldLayoutId id="2147484010" r:id="rId5"/>
    <p:sldLayoutId id="2147484011" r:id="rId6"/>
    <p:sldLayoutId id="2147484012" r:id="rId7"/>
    <p:sldLayoutId id="2147484013" r:id="rId8"/>
    <p:sldLayoutId id="2147484014" r:id="rId9"/>
    <p:sldLayoutId id="2147484015" r:id="rId10"/>
    <p:sldLayoutId id="2147484016" r:id="rId11"/>
    <p:sldLayoutId id="2147484017" r:id="rId12"/>
    <p:sldLayoutId id="2147484018" r:id="rId13"/>
    <p:sldLayoutId id="2147484019" r:id="rId14"/>
    <p:sldLayoutId id="2147484020" r:id="rId15"/>
    <p:sldLayoutId id="2147484021" r:id="rId16"/>
    <p:sldLayoutId id="2147484022" r:id="rId17"/>
    <p:sldLayoutId id="2147484023" r:id="rId18"/>
    <p:sldLayoutId id="2147484024" r:id="rId19"/>
    <p:sldLayoutId id="2147484025" r:id="rId20"/>
    <p:sldLayoutId id="2147484026" r:id="rId21"/>
    <p:sldLayoutId id="2147484027" r:id="rId22"/>
    <p:sldLayoutId id="2147484028" r:id="rId23"/>
    <p:sldLayoutId id="2147484029" r:id="rId24"/>
    <p:sldLayoutId id="2147484030" r:id="rId25"/>
    <p:sldLayoutId id="2147484031" r:id="rId26"/>
    <p:sldLayoutId id="2147484032" r:id="rId27"/>
    <p:sldLayoutId id="2147484033" r:id="rId28"/>
    <p:sldLayoutId id="2147484034" r:id="rId29"/>
    <p:sldLayoutId id="2147484035" r:id="rId30"/>
    <p:sldLayoutId id="2147484036" r:id="rId31"/>
    <p:sldLayoutId id="2147484037" r:id="rId32"/>
    <p:sldLayoutId id="2147484038" r:id="rId33"/>
    <p:sldLayoutId id="2147484039" r:id="rId3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lang="en-US" sz="1400" b="1" i="0" kern="1200" smtClean="0">
          <a:solidFill>
            <a:schemeClr val="accent1"/>
          </a:solidFill>
          <a:latin typeface="Franklin Gothic Demi Cond" panose="020B0603020102020204" pitchFamily="34" charset="0"/>
          <a:ea typeface="+mn-ea"/>
          <a:cs typeface="+mn-cs"/>
        </a:defRPr>
      </a:lvl1pPr>
      <a:lvl2pPr marL="7938" indent="0" algn="l" defTabSz="914400" rtl="0" eaLnBrk="1" latinLnBrk="0" hangingPunct="1">
        <a:lnSpc>
          <a:spcPct val="100000"/>
        </a:lnSpc>
        <a:spcBef>
          <a:spcPts val="0"/>
        </a:spcBef>
        <a:spcAft>
          <a:spcPts val="600"/>
        </a:spcAft>
        <a:buFontTx/>
        <a:buNone/>
        <a:tabLst/>
        <a:defRPr lang="en-US" sz="1200" kern="1200" dirty="0" smtClean="0">
          <a:solidFill>
            <a:schemeClr val="accent1"/>
          </a:solidFill>
          <a:latin typeface="+mn-lt"/>
          <a:ea typeface="+mn-ea"/>
          <a:cs typeface="+mn-cs"/>
        </a:defRPr>
      </a:lvl2pPr>
      <a:lvl3pPr marL="7938" indent="0" algn="l" defTabSz="914400" rtl="0" eaLnBrk="1" latinLnBrk="0" hangingPunct="1">
        <a:lnSpc>
          <a:spcPct val="100000"/>
        </a:lnSpc>
        <a:spcBef>
          <a:spcPts val="0"/>
        </a:spcBef>
        <a:spcAft>
          <a:spcPts val="600"/>
        </a:spcAft>
        <a:buFontTx/>
        <a:buNone/>
        <a:tabLst/>
        <a:defRPr lang="en-US" sz="1200" kern="1200" dirty="0" smtClean="0">
          <a:solidFill>
            <a:schemeClr val="tx1"/>
          </a:solidFill>
          <a:latin typeface="+mn-lt"/>
          <a:ea typeface="+mn-ea"/>
          <a:cs typeface="+mn-cs"/>
        </a:defRPr>
      </a:lvl3pPr>
      <a:lvl4pPr marL="182563" indent="-174625" algn="l" defTabSz="914400" rtl="0" eaLnBrk="1" latinLnBrk="0" hangingPunct="1">
        <a:lnSpc>
          <a:spcPct val="100000"/>
        </a:lnSpc>
        <a:spcBef>
          <a:spcPts val="0"/>
        </a:spcBef>
        <a:spcAft>
          <a:spcPts val="600"/>
        </a:spcAft>
        <a:buFont typeface="Arial" panose="020B0604020202020204" pitchFamily="34" charset="0"/>
        <a:buChar char="•"/>
        <a:tabLst/>
        <a:defRPr lang="en-US" sz="1200" kern="1200" dirty="0" smtClean="0">
          <a:solidFill>
            <a:schemeClr val="tx1"/>
          </a:solidFill>
          <a:latin typeface="+mn-lt"/>
          <a:ea typeface="+mn-ea"/>
          <a:cs typeface="+mn-cs"/>
        </a:defRPr>
      </a:lvl4pPr>
      <a:lvl5pPr marL="360363" indent="-177800" algn="l" defTabSz="914400" rtl="0" eaLnBrk="1" latinLnBrk="0" hangingPunct="1">
        <a:lnSpc>
          <a:spcPct val="100000"/>
        </a:lnSpc>
        <a:spcBef>
          <a:spcPts val="0"/>
        </a:spcBef>
        <a:spcAft>
          <a:spcPts val="600"/>
        </a:spcAft>
        <a:buFont typeface="Arial" panose="020B0604020202020204" pitchFamily="34" charset="0"/>
        <a:buChar char="•"/>
        <a:tabLst/>
        <a:defRPr lang="en-US" sz="1200" kern="1200" dirty="0" smtClean="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65">
          <p15:clr>
            <a:srgbClr val="F26B43"/>
          </p15:clr>
        </p15:guide>
        <p15:guide id="2" pos="613">
          <p15:clr>
            <a:srgbClr val="F26B43"/>
          </p15:clr>
        </p15:guide>
        <p15:guide id="3" pos="7174">
          <p15:clr>
            <a:srgbClr val="F26B43"/>
          </p15:clr>
        </p15:guide>
        <p15:guide id="4" orient="horz" pos="621">
          <p15:clr>
            <a:srgbClr val="F26B43"/>
          </p15:clr>
        </p15:guide>
        <p15:guide id="5" pos="7069">
          <p15:clr>
            <a:srgbClr val="F26B43"/>
          </p15:clr>
        </p15:guide>
        <p15:guide id="6" pos="506">
          <p15:clr>
            <a:srgbClr val="F26B43"/>
          </p15:clr>
        </p15:guide>
        <p15:guide id="7" orient="horz" pos="494">
          <p15:clr>
            <a:srgbClr val="F26B43"/>
          </p15:clr>
        </p15:guide>
        <p15:guide id="8" pos="2683">
          <p15:clr>
            <a:srgbClr val="F26B43"/>
          </p15:clr>
        </p15:guide>
        <p15:guide id="9" pos="2812">
          <p15:clr>
            <a:srgbClr val="F26B43"/>
          </p15:clr>
        </p15:guide>
        <p15:guide id="10" pos="4872">
          <p15:clr>
            <a:srgbClr val="F26B43"/>
          </p15:clr>
        </p15:guide>
        <p15:guide id="11" pos="498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A58B9C-F570-4810-8FC4-C174599A494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1402172" y="0"/>
            <a:ext cx="798730" cy="800100"/>
          </a:xfrm>
          <a:prstGeom prst="rect">
            <a:avLst/>
          </a:prstGeom>
        </p:spPr>
      </p:pic>
      <p:sp>
        <p:nvSpPr>
          <p:cNvPr id="4" name="Slide Number Placeholder 3">
            <a:extLst>
              <a:ext uri="{FF2B5EF4-FFF2-40B4-BE49-F238E27FC236}">
                <a16:creationId xmlns:a16="http://schemas.microsoft.com/office/drawing/2014/main" id="{EBDD0252-441D-47CD-BFF2-2405C4FE44AA}"/>
              </a:ext>
            </a:extLst>
          </p:cNvPr>
          <p:cNvSpPr>
            <a:spLocks noGrp="1"/>
          </p:cNvSpPr>
          <p:nvPr>
            <p:ph type="sldNum" sz="quarter" idx="4"/>
          </p:nvPr>
        </p:nvSpPr>
        <p:spPr>
          <a:xfrm>
            <a:off x="11491833" y="217487"/>
            <a:ext cx="619408" cy="365125"/>
          </a:xfrm>
          <a:prstGeom prst="rect">
            <a:avLst/>
          </a:prstGeom>
        </p:spPr>
        <p:txBody>
          <a:bodyPr vert="horz" lIns="91440" tIns="45720" rIns="91440" bIns="45720" rtlCol="0" anchor="ctr"/>
          <a:lstStyle>
            <a:lvl1pPr algn="ctr">
              <a:defRPr sz="900" b="1">
                <a:solidFill>
                  <a:schemeClr val="accent1"/>
                </a:solidFill>
              </a:defRPr>
            </a:lvl1pPr>
          </a:lstStyle>
          <a:p>
            <a:fld id="{F713A559-8D59-4038-9E29-FD5F45BA9274}" type="slidenum">
              <a:rPr lang="en-US" smtClean="0"/>
              <a:pPr/>
              <a:t>‹#›</a:t>
            </a:fld>
            <a:endParaRPr lang="en-US" dirty="0"/>
          </a:p>
        </p:txBody>
      </p:sp>
      <p:sp>
        <p:nvSpPr>
          <p:cNvPr id="6" name="Footer Placeholder 4">
            <a:extLst>
              <a:ext uri="{FF2B5EF4-FFF2-40B4-BE49-F238E27FC236}">
                <a16:creationId xmlns:a16="http://schemas.microsoft.com/office/drawing/2014/main" id="{D31DB099-5048-4A05-A3C3-874E40C8E25B}"/>
              </a:ext>
            </a:extLst>
          </p:cNvPr>
          <p:cNvSpPr>
            <a:spLocks noGrp="1"/>
          </p:cNvSpPr>
          <p:nvPr>
            <p:ph type="ftr" sz="quarter" idx="3"/>
          </p:nvPr>
        </p:nvSpPr>
        <p:spPr>
          <a:xfrm>
            <a:off x="11388724" y="6489858"/>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Tree>
    <p:extLst>
      <p:ext uri="{BB962C8B-B14F-4D97-AF65-F5344CB8AC3E}">
        <p14:creationId xmlns:p14="http://schemas.microsoft.com/office/powerpoint/2010/main" val="4121873688"/>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01ECE82-F0A7-46D5-8A7A-64C7C1532D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CFB864B-538C-4A69-9D53-A63C9C240F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882719-2A22-4FB9-A1A3-4E934A0B47FD}" type="slidenum">
              <a:rPr lang="en-US" smtClean="0"/>
              <a:t>‹#›</a:t>
            </a:fld>
            <a:endParaRPr lang="en-US" dirty="0"/>
          </a:p>
        </p:txBody>
      </p:sp>
      <p:pic>
        <p:nvPicPr>
          <p:cNvPr id="8" name="Picture 7">
            <a:extLst>
              <a:ext uri="{FF2B5EF4-FFF2-40B4-BE49-F238E27FC236}">
                <a16:creationId xmlns:a16="http://schemas.microsoft.com/office/drawing/2014/main" id="{58E362FA-2E9F-B243-8A51-0E8B970EC002}"/>
              </a:ext>
            </a:extLst>
          </p:cNvPr>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a:off x="47643" y="52144"/>
            <a:ext cx="705645" cy="705645"/>
          </a:xfrm>
          <a:prstGeom prst="rect">
            <a:avLst/>
          </a:prstGeom>
        </p:spPr>
      </p:pic>
      <p:sp>
        <p:nvSpPr>
          <p:cNvPr id="3" name="Text Placeholder 2">
            <a:extLst>
              <a:ext uri="{FF2B5EF4-FFF2-40B4-BE49-F238E27FC236}">
                <a16:creationId xmlns:a16="http://schemas.microsoft.com/office/drawing/2014/main" id="{602D836C-BDC7-844A-BC14-9B0450E8D5F1}"/>
              </a:ext>
            </a:extLst>
          </p:cNvPr>
          <p:cNvSpPr>
            <a:spLocks noGrp="1"/>
          </p:cNvSpPr>
          <p:nvPr>
            <p:ph type="body" idx="1"/>
          </p:nvPr>
        </p:nvSpPr>
        <p:spPr>
          <a:xfrm>
            <a:off x="973137" y="1825625"/>
            <a:ext cx="10415587"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a:extLst>
              <a:ext uri="{FF2B5EF4-FFF2-40B4-BE49-F238E27FC236}">
                <a16:creationId xmlns:a16="http://schemas.microsoft.com/office/drawing/2014/main" id="{EF1F32B5-A22C-B94A-9F29-04494E3333E0}"/>
              </a:ext>
            </a:extLst>
          </p:cNvPr>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a:off x="11385600" y="0"/>
            <a:ext cx="806400" cy="807783"/>
          </a:xfrm>
          <a:prstGeom prst="rect">
            <a:avLst/>
          </a:prstGeom>
        </p:spPr>
      </p:pic>
    </p:spTree>
    <p:extLst>
      <p:ext uri="{BB962C8B-B14F-4D97-AF65-F5344CB8AC3E}">
        <p14:creationId xmlns:p14="http://schemas.microsoft.com/office/powerpoint/2010/main" val="3042375958"/>
      </p:ext>
    </p:extLst>
  </p:cSld>
  <p:clrMap bg1="lt1" tx1="dk1" bg2="lt2" tx2="dk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 id="2147483920" r:id="rId5"/>
    <p:sldLayoutId id="2147483921" r:id="rId6"/>
    <p:sldLayoutId id="2147483922" r:id="rId7"/>
    <p:sldLayoutId id="2147483923" r:id="rId8"/>
    <p:sldLayoutId id="2147483924" r:id="rId9"/>
    <p:sldLayoutId id="2147483925" r:id="rId10"/>
    <p:sldLayoutId id="2147483926" r:id="rId11"/>
    <p:sldLayoutId id="2147483927" r:id="rId12"/>
    <p:sldLayoutId id="2147483928" r:id="rId13"/>
    <p:sldLayoutId id="2147483929" r:id="rId14"/>
    <p:sldLayoutId id="2147483930" r:id="rId15"/>
    <p:sldLayoutId id="2147483931" r:id="rId16"/>
    <p:sldLayoutId id="2147483977" r:id="rId17"/>
    <p:sldLayoutId id="2147483978" r:id="rId18"/>
    <p:sldLayoutId id="2147483932" r:id="rId19"/>
    <p:sldLayoutId id="2147483933" r:id="rId20"/>
    <p:sldLayoutId id="2147483934" r:id="rId21"/>
    <p:sldLayoutId id="2147483935" r:id="rId22"/>
    <p:sldLayoutId id="2147483936" r:id="rId23"/>
    <p:sldLayoutId id="2147483937" r:id="rId24"/>
    <p:sldLayoutId id="2147483938" r:id="rId25"/>
    <p:sldLayoutId id="2147483939" r:id="rId26"/>
    <p:sldLayoutId id="2147483940" r:id="rId27"/>
    <p:sldLayoutId id="2147483941" r:id="rId28"/>
    <p:sldLayoutId id="2147483979" r:id="rId29"/>
    <p:sldLayoutId id="2147484040" r:id="rId30"/>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lang="en-US" sz="1400" b="1" i="0" kern="1200" smtClean="0">
          <a:solidFill>
            <a:schemeClr val="accent1"/>
          </a:solidFill>
          <a:latin typeface="Franklin Gothic Demi Cond" panose="020B0603020102020204" pitchFamily="34" charset="0"/>
          <a:ea typeface="+mn-ea"/>
          <a:cs typeface="+mn-cs"/>
        </a:defRPr>
      </a:lvl1pPr>
      <a:lvl2pPr marL="7938" indent="0" algn="l" defTabSz="914400" rtl="0" eaLnBrk="1" latinLnBrk="0" hangingPunct="1">
        <a:lnSpc>
          <a:spcPct val="100000"/>
        </a:lnSpc>
        <a:spcBef>
          <a:spcPts val="0"/>
        </a:spcBef>
        <a:spcAft>
          <a:spcPts val="600"/>
        </a:spcAft>
        <a:buFontTx/>
        <a:buNone/>
        <a:tabLst/>
        <a:defRPr lang="en-US" sz="1200" kern="1200" dirty="0" smtClean="0">
          <a:solidFill>
            <a:schemeClr val="accent1"/>
          </a:solidFill>
          <a:latin typeface="+mn-lt"/>
          <a:ea typeface="+mn-ea"/>
          <a:cs typeface="+mn-cs"/>
        </a:defRPr>
      </a:lvl2pPr>
      <a:lvl3pPr marL="7938" indent="0" algn="l" defTabSz="914400" rtl="0" eaLnBrk="1" latinLnBrk="0" hangingPunct="1">
        <a:lnSpc>
          <a:spcPct val="100000"/>
        </a:lnSpc>
        <a:spcBef>
          <a:spcPts val="0"/>
        </a:spcBef>
        <a:spcAft>
          <a:spcPts val="600"/>
        </a:spcAft>
        <a:buFontTx/>
        <a:buNone/>
        <a:tabLst/>
        <a:defRPr lang="en-US" sz="1200" kern="1200" dirty="0" smtClean="0">
          <a:solidFill>
            <a:schemeClr val="tx1"/>
          </a:solidFill>
          <a:latin typeface="+mn-lt"/>
          <a:ea typeface="+mn-ea"/>
          <a:cs typeface="+mn-cs"/>
        </a:defRPr>
      </a:lvl3pPr>
      <a:lvl4pPr marL="182563" indent="-174625" algn="l" defTabSz="914400" rtl="0" eaLnBrk="1" latinLnBrk="0" hangingPunct="1">
        <a:lnSpc>
          <a:spcPct val="100000"/>
        </a:lnSpc>
        <a:spcBef>
          <a:spcPts val="0"/>
        </a:spcBef>
        <a:spcAft>
          <a:spcPts val="600"/>
        </a:spcAft>
        <a:buFont typeface="Arial" panose="020B0604020202020204" pitchFamily="34" charset="0"/>
        <a:buChar char="•"/>
        <a:tabLst/>
        <a:defRPr lang="en-US" sz="1200" kern="1200" dirty="0" smtClean="0">
          <a:solidFill>
            <a:schemeClr val="tx1"/>
          </a:solidFill>
          <a:latin typeface="+mn-lt"/>
          <a:ea typeface="+mn-ea"/>
          <a:cs typeface="+mn-cs"/>
        </a:defRPr>
      </a:lvl4pPr>
      <a:lvl5pPr marL="360363" indent="-177800" algn="l" defTabSz="914400" rtl="0" eaLnBrk="1" latinLnBrk="0" hangingPunct="1">
        <a:lnSpc>
          <a:spcPct val="100000"/>
        </a:lnSpc>
        <a:spcBef>
          <a:spcPts val="0"/>
        </a:spcBef>
        <a:spcAft>
          <a:spcPts val="600"/>
        </a:spcAft>
        <a:buFont typeface="Arial" panose="020B0604020202020204" pitchFamily="34" charset="0"/>
        <a:buChar char="•"/>
        <a:tabLst/>
        <a:defRPr lang="en-US" sz="1200" kern="1200" dirty="0" smtClean="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65">
          <p15:clr>
            <a:srgbClr val="F26B43"/>
          </p15:clr>
        </p15:guide>
        <p15:guide id="2" pos="613">
          <p15:clr>
            <a:srgbClr val="F26B43"/>
          </p15:clr>
        </p15:guide>
        <p15:guide id="3" pos="7174">
          <p15:clr>
            <a:srgbClr val="F26B43"/>
          </p15:clr>
        </p15:guide>
        <p15:guide id="4" orient="horz" pos="621">
          <p15:clr>
            <a:srgbClr val="F26B43"/>
          </p15:clr>
        </p15:guide>
        <p15:guide id="5" pos="7069">
          <p15:clr>
            <a:srgbClr val="F26B43"/>
          </p15:clr>
        </p15:guide>
        <p15:guide id="6" pos="506">
          <p15:clr>
            <a:srgbClr val="F26B43"/>
          </p15:clr>
        </p15:guide>
        <p15:guide id="7" orient="horz" pos="494">
          <p15:clr>
            <a:srgbClr val="F26B43"/>
          </p15:clr>
        </p15:guide>
        <p15:guide id="8" pos="2683">
          <p15:clr>
            <a:srgbClr val="F26B43"/>
          </p15:clr>
        </p15:guide>
        <p15:guide id="9" pos="2812">
          <p15:clr>
            <a:srgbClr val="F26B43"/>
          </p15:clr>
        </p15:guide>
        <p15:guide id="10" pos="4872">
          <p15:clr>
            <a:srgbClr val="F26B43"/>
          </p15:clr>
        </p15:guide>
        <p15:guide id="11" pos="498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6F3B170-2427-4053-A48C-ADBA2F6759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5" name="Slide Number Placeholder 4">
            <a:extLst>
              <a:ext uri="{FF2B5EF4-FFF2-40B4-BE49-F238E27FC236}">
                <a16:creationId xmlns:a16="http://schemas.microsoft.com/office/drawing/2014/main" id="{F3E48852-69EB-47E7-B8B7-EBC5039395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6B1468-0957-439D-8877-161FCEA5A5A6}" type="slidenum">
              <a:rPr lang="en-US" smtClean="0"/>
              <a:t>‹#›</a:t>
            </a:fld>
            <a:endParaRPr lang="en-US" dirty="0"/>
          </a:p>
        </p:txBody>
      </p:sp>
      <p:pic>
        <p:nvPicPr>
          <p:cNvPr id="7" name="Picture 6">
            <a:extLst>
              <a:ext uri="{FF2B5EF4-FFF2-40B4-BE49-F238E27FC236}">
                <a16:creationId xmlns:a16="http://schemas.microsoft.com/office/drawing/2014/main" id="{C5CC6C57-8F8B-DF4B-AE54-BB558335943B}"/>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1385600" y="0"/>
            <a:ext cx="806400" cy="807783"/>
          </a:xfrm>
          <a:prstGeom prst="rect">
            <a:avLst/>
          </a:prstGeom>
        </p:spPr>
      </p:pic>
      <p:pic>
        <p:nvPicPr>
          <p:cNvPr id="11" name="Picture 10">
            <a:extLst>
              <a:ext uri="{FF2B5EF4-FFF2-40B4-BE49-F238E27FC236}">
                <a16:creationId xmlns:a16="http://schemas.microsoft.com/office/drawing/2014/main" id="{50623AA2-A2A9-DA4E-8B01-1F3B0EAA5DD8}"/>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7643" y="52144"/>
            <a:ext cx="705645" cy="705645"/>
          </a:xfrm>
          <a:prstGeom prst="rect">
            <a:avLst/>
          </a:prstGeom>
        </p:spPr>
      </p:pic>
    </p:spTree>
    <p:extLst>
      <p:ext uri="{BB962C8B-B14F-4D97-AF65-F5344CB8AC3E}">
        <p14:creationId xmlns:p14="http://schemas.microsoft.com/office/powerpoint/2010/main" val="881893450"/>
      </p:ext>
    </p:extLst>
  </p:cSld>
  <p:clrMap bg1="lt1" tx1="dk1" bg2="lt2" tx2="dk2" accent1="accent1" accent2="accent2" accent3="accent3" accent4="accent4" accent5="accent5" accent6="accent6" hlink="hlink" folHlink="folHlink"/>
  <p:sldLayoutIdLst>
    <p:sldLayoutId id="2147483944" r:id="rId1"/>
    <p:sldLayoutId id="2147483945" r:id="rId2"/>
    <p:sldLayoutId id="2147483946" r:id="rId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615">
          <p15:clr>
            <a:srgbClr val="F26B43"/>
          </p15:clr>
        </p15:guide>
        <p15:guide id="4" pos="7171">
          <p15:clr>
            <a:srgbClr val="F26B43"/>
          </p15:clr>
        </p15:guide>
        <p15:guide id="5" orient="horz" pos="618">
          <p15:clr>
            <a:srgbClr val="F26B43"/>
          </p15:clr>
        </p15:guide>
        <p15:guide id="6" orient="horz" pos="3967">
          <p15:clr>
            <a:srgbClr val="F26B43"/>
          </p15:clr>
        </p15:guide>
        <p15:guide id="7" pos="498">
          <p15:clr>
            <a:srgbClr val="F26B43"/>
          </p15:clr>
        </p15:guide>
        <p15:guide id="8" orient="horz" pos="498">
          <p15:clr>
            <a:srgbClr val="F26B43"/>
          </p15:clr>
        </p15:guide>
        <p15:guide id="9" pos="705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FCEA7DF-266B-9640-A591-8D225FA160FF}"/>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1385600" y="0"/>
            <a:ext cx="806400" cy="807783"/>
          </a:xfrm>
          <a:prstGeom prst="rect">
            <a:avLst/>
          </a:prstGeom>
        </p:spPr>
      </p:pic>
      <p:sp>
        <p:nvSpPr>
          <p:cNvPr id="7" name="Text Placeholder 6">
            <a:extLst>
              <a:ext uri="{FF2B5EF4-FFF2-40B4-BE49-F238E27FC236}">
                <a16:creationId xmlns:a16="http://schemas.microsoft.com/office/drawing/2014/main" id="{30146FCF-C23B-F740-8ADD-DD9EE58318CF}"/>
              </a:ext>
            </a:extLst>
          </p:cNvPr>
          <p:cNvSpPr>
            <a:spLocks noGrp="1"/>
          </p:cNvSpPr>
          <p:nvPr>
            <p:ph type="body" idx="1"/>
          </p:nvPr>
        </p:nvSpPr>
        <p:spPr>
          <a:xfrm>
            <a:off x="838200" y="1825625"/>
            <a:ext cx="10515600" cy="435133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031A00C4-E514-6243-8CE4-7C3C0D736F29}"/>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7643" y="52144"/>
            <a:ext cx="705645" cy="705645"/>
          </a:xfrm>
          <a:prstGeom prst="rect">
            <a:avLst/>
          </a:prstGeom>
        </p:spPr>
      </p:pic>
    </p:spTree>
    <p:extLst>
      <p:ext uri="{BB962C8B-B14F-4D97-AF65-F5344CB8AC3E}">
        <p14:creationId xmlns:p14="http://schemas.microsoft.com/office/powerpoint/2010/main" val="120022379"/>
      </p:ext>
    </p:extLst>
  </p:cSld>
  <p:clrMap bg1="lt1" tx1="dk1" bg2="lt2" tx2="dk2" accent1="accent1" accent2="accent2" accent3="accent3" accent4="accent4" accent5="accent5" accent6="accent6" hlink="hlink" folHlink="folHlink"/>
  <p:sldLayoutIdLst>
    <p:sldLayoutId id="2147483948" r:id="rId1"/>
    <p:sldLayoutId id="2147483949" r:id="rId2"/>
    <p:sldLayoutId id="2147483950" r:id="rId3"/>
    <p:sldLayoutId id="2147483951" r:id="rId4"/>
    <p:sldLayoutId id="2147483952" r:id="rId5"/>
    <p:sldLayoutId id="2147483953" r:id="rId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0"/>
        </a:spcBef>
        <a:spcAft>
          <a:spcPts val="600"/>
        </a:spcAft>
        <a:buFont typeface="Arial" panose="020B0604020202020204" pitchFamily="34" charset="0"/>
        <a:buNone/>
        <a:tabLst/>
        <a:defRPr lang="en-US" sz="1800" b="1" i="0" kern="1200" cap="all" baseline="0" dirty="0" smtClean="0">
          <a:solidFill>
            <a:schemeClr val="accent1"/>
          </a:solidFill>
          <a:latin typeface="Franklin Gothic Demi Cond" panose="020B0603020102020204" pitchFamily="34" charset="0"/>
          <a:ea typeface="+mn-ea"/>
          <a:cs typeface="+mn-cs"/>
        </a:defRPr>
      </a:lvl1pPr>
      <a:lvl2pPr marL="9525" indent="0" algn="l" defTabSz="914400" rtl="0" eaLnBrk="1" latinLnBrk="0" hangingPunct="1">
        <a:lnSpc>
          <a:spcPct val="110000"/>
        </a:lnSpc>
        <a:spcBef>
          <a:spcPts val="0"/>
        </a:spcBef>
        <a:spcAft>
          <a:spcPts val="600"/>
        </a:spcAft>
        <a:buFont typeface="Arial" panose="020B0604020202020204" pitchFamily="34" charset="0"/>
        <a:buNone/>
        <a:tabLst/>
        <a:defRPr lang="en-US" sz="1600" b="0" i="0" kern="1200" dirty="0" smtClean="0">
          <a:solidFill>
            <a:schemeClr val="accent1"/>
          </a:solidFill>
          <a:latin typeface="+mn-lt"/>
          <a:ea typeface="+mn-ea"/>
          <a:cs typeface="+mn-cs"/>
        </a:defRPr>
      </a:lvl2pPr>
      <a:lvl3pPr marL="9525" indent="0" algn="l" defTabSz="914400" rtl="0" eaLnBrk="1" latinLnBrk="0" hangingPunct="1">
        <a:lnSpc>
          <a:spcPct val="110000"/>
        </a:lnSpc>
        <a:spcBef>
          <a:spcPts val="0"/>
        </a:spcBef>
        <a:spcAft>
          <a:spcPts val="600"/>
        </a:spcAft>
        <a:buFont typeface="Arial" panose="020B0604020202020204" pitchFamily="34" charset="0"/>
        <a:buNone/>
        <a:tabLst/>
        <a:defRPr lang="en-US" sz="1600" b="0" i="0" kern="1200" dirty="0" smtClean="0">
          <a:solidFill>
            <a:schemeClr val="tx1"/>
          </a:solidFill>
          <a:latin typeface="+mn-lt"/>
          <a:ea typeface="+mn-ea"/>
          <a:cs typeface="+mn-cs"/>
        </a:defRPr>
      </a:lvl3pPr>
      <a:lvl4pPr marL="182563" indent="-182563" algn="l" defTabSz="914400" rtl="0" eaLnBrk="1" latinLnBrk="0" hangingPunct="1">
        <a:lnSpc>
          <a:spcPct val="110000"/>
        </a:lnSpc>
        <a:spcBef>
          <a:spcPts val="0"/>
        </a:spcBef>
        <a:spcAft>
          <a:spcPts val="600"/>
        </a:spcAft>
        <a:buFont typeface="Arial" panose="020B0604020202020204" pitchFamily="34" charset="0"/>
        <a:buChar char="•"/>
        <a:tabLst/>
        <a:defRPr lang="en-US" sz="1600" b="0" i="0" kern="1200" dirty="0" smtClean="0">
          <a:solidFill>
            <a:schemeClr val="tx1"/>
          </a:solidFill>
          <a:latin typeface="+mn-lt"/>
          <a:ea typeface="+mn-ea"/>
          <a:cs typeface="+mn-cs"/>
        </a:defRPr>
      </a:lvl4pPr>
      <a:lvl5pPr marL="361950" indent="-179388" algn="l" defTabSz="914400" rtl="0" eaLnBrk="1" latinLnBrk="0" hangingPunct="1">
        <a:lnSpc>
          <a:spcPct val="110000"/>
        </a:lnSpc>
        <a:spcBef>
          <a:spcPts val="0"/>
        </a:spcBef>
        <a:spcAft>
          <a:spcPts val="600"/>
        </a:spcAft>
        <a:buFont typeface="Arial" panose="020B0604020202020204" pitchFamily="34" charset="0"/>
        <a:buChar char="•"/>
        <a:tabLst/>
        <a:defRPr lang="en-US" sz="1600" b="0" i="0" kern="1200" dirty="0" smtClean="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389993"/>
      </p:ext>
    </p:extLst>
  </p:cSld>
  <p:clrMap bg1="lt1" tx1="dk1" bg2="lt2" tx2="dk2" accent1="accent1" accent2="accent2" accent3="accent3" accent4="accent4" accent5="accent5" accent6="accent6" hlink="hlink" folHlink="folHlink"/>
  <p:sldLayoutIdLst>
    <p:sldLayoutId id="2147483959" r:id="rId1"/>
    <p:sldLayoutId id="2147483960"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1455357"/>
      </p:ext>
    </p:extLst>
  </p:cSld>
  <p:clrMap bg1="lt1" tx1="dk1" bg2="lt2" tx2="dk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67" r:id="rId6"/>
    <p:sldLayoutId id="2147483968" r:id="rId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6F4EA7A-6297-1F47-BF03-6BF2B6DDA844}"/>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11385600" y="0"/>
            <a:ext cx="806400" cy="807783"/>
          </a:xfrm>
          <a:prstGeom prst="rect">
            <a:avLst/>
          </a:prstGeom>
        </p:spPr>
      </p:pic>
      <p:pic>
        <p:nvPicPr>
          <p:cNvPr id="13" name="Picture 12">
            <a:extLst>
              <a:ext uri="{FF2B5EF4-FFF2-40B4-BE49-F238E27FC236}">
                <a16:creationId xmlns:a16="http://schemas.microsoft.com/office/drawing/2014/main" id="{BCCAE88B-FE2D-DE48-A09C-01A8E20F6B79}"/>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47643" y="52144"/>
            <a:ext cx="705645" cy="705645"/>
          </a:xfrm>
          <a:prstGeom prst="rect">
            <a:avLst/>
          </a:prstGeom>
        </p:spPr>
      </p:pic>
      <p:sp>
        <p:nvSpPr>
          <p:cNvPr id="3" name="Text Placeholder 2"/>
          <p:cNvSpPr>
            <a:spLocks noGrp="1"/>
          </p:cNvSpPr>
          <p:nvPr>
            <p:ph type="body" idx="1"/>
          </p:nvPr>
        </p:nvSpPr>
        <p:spPr>
          <a:xfrm>
            <a:off x="806400" y="979488"/>
            <a:ext cx="10579200" cy="5495667"/>
          </a:xfrm>
          <a:prstGeom prst="rect">
            <a:avLst/>
          </a:prstGeom>
        </p:spPr>
        <p:txBody>
          <a:bodyPr vert="horz" lIns="0" tIns="0" rIns="0" bIns="0" rtlCol="0">
            <a:normAutofit/>
          </a:bodyPr>
          <a:lstStyle/>
          <a:p>
            <a:pPr lvl="0">
              <a:spcBef>
                <a:spcPts val="0"/>
              </a:spcBef>
              <a:spcAft>
                <a:spcPts val="600"/>
              </a:spcAft>
            </a:pPr>
            <a:r>
              <a:rPr lang="en-US" dirty="0"/>
              <a:t>Click to edit Master text styles</a:t>
            </a:r>
          </a:p>
          <a:p>
            <a:pPr lvl="1">
              <a:spcBef>
                <a:spcPts val="0"/>
              </a:spcBef>
              <a:spcAft>
                <a:spcPts val="600"/>
              </a:spcAft>
            </a:pPr>
            <a:r>
              <a:rPr lang="en-US" dirty="0"/>
              <a:t>Second level</a:t>
            </a:r>
          </a:p>
          <a:p>
            <a:pPr lvl="2">
              <a:spcBef>
                <a:spcPts val="0"/>
              </a:spcBef>
              <a:spcAft>
                <a:spcPts val="600"/>
              </a:spcAft>
            </a:pPr>
            <a:r>
              <a:rPr lang="en-US" dirty="0"/>
              <a:t>Third level</a:t>
            </a:r>
          </a:p>
          <a:p>
            <a:pPr lvl="3">
              <a:spcBef>
                <a:spcPts val="0"/>
              </a:spcBef>
              <a:spcAft>
                <a:spcPts val="600"/>
              </a:spcAft>
            </a:pPr>
            <a:r>
              <a:rPr lang="en-US" dirty="0"/>
              <a:t>Fourth level</a:t>
            </a:r>
          </a:p>
          <a:p>
            <a:pPr lvl="4">
              <a:spcBef>
                <a:spcPts val="0"/>
              </a:spcBef>
              <a:spcAft>
                <a:spcPts val="600"/>
              </a:spcAft>
            </a:pPr>
            <a:r>
              <a:rPr lang="en-US" dirty="0"/>
              <a:t>Fifth level</a:t>
            </a:r>
            <a:endParaRPr lang="en-GB" dirty="0"/>
          </a:p>
        </p:txBody>
      </p:sp>
      <p:cxnSp>
        <p:nvCxnSpPr>
          <p:cNvPr id="5" name="Straight Connector 4"/>
          <p:cNvCxnSpPr/>
          <p:nvPr/>
        </p:nvCxnSpPr>
        <p:spPr>
          <a:xfrm>
            <a:off x="1" y="6535972"/>
            <a:ext cx="492980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723173D1-3870-42F2-BC3A-C92CEFDD8EB2}"/>
              </a:ext>
            </a:extLst>
          </p:cNvPr>
          <p:cNvSpPr>
            <a:spLocks noGrp="1"/>
          </p:cNvSpPr>
          <p:nvPr>
            <p:ph type="ftr" sz="quarter" idx="3"/>
          </p:nvPr>
        </p:nvSpPr>
        <p:spPr>
          <a:xfrm>
            <a:off x="11388723" y="6475156"/>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
        <p:nvSpPr>
          <p:cNvPr id="12" name="Slide Number Placeholder 5">
            <a:extLst>
              <a:ext uri="{FF2B5EF4-FFF2-40B4-BE49-F238E27FC236}">
                <a16:creationId xmlns:a16="http://schemas.microsoft.com/office/drawing/2014/main" id="{32691F9F-F295-4D74-B3C2-FF17798B0B87}"/>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Tree>
    <p:extLst>
      <p:ext uri="{BB962C8B-B14F-4D97-AF65-F5344CB8AC3E}">
        <p14:creationId xmlns:p14="http://schemas.microsoft.com/office/powerpoint/2010/main" val="3490661854"/>
      </p:ext>
    </p:extLst>
  </p:cSld>
  <p:clrMap bg1="lt1" tx1="dk1" bg2="lt2" tx2="dk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5" r:id="rId6"/>
    <p:sldLayoutId id="2147483976" r:id="rId7"/>
  </p:sldLayoutIdLst>
  <p:hf hdr="0" dt="0"/>
  <p:txStyles>
    <p:titleStyle>
      <a:lvl1pPr algn="l" defTabSz="914400" rtl="0" eaLnBrk="1" latinLnBrk="0" hangingPunct="1">
        <a:spcBef>
          <a:spcPct val="0"/>
        </a:spcBef>
        <a:buNone/>
        <a:defRPr sz="2400" b="0" kern="1200">
          <a:solidFill>
            <a:schemeClr val="accent1"/>
          </a:solidFill>
          <a:latin typeface="Franklin Gothic Demi Cond" panose="020B0706030402020204" pitchFamily="34" charset="0"/>
          <a:ea typeface="+mj-ea"/>
          <a:cs typeface="+mj-cs"/>
        </a:defRPr>
      </a:lvl1pPr>
    </p:titleStyle>
    <p:bodyStyle>
      <a:lvl1pPr marL="0" indent="0" algn="l" defTabSz="914400" rtl="0" eaLnBrk="1" latinLnBrk="0" hangingPunct="1">
        <a:lnSpc>
          <a:spcPct val="100000"/>
        </a:lnSpc>
        <a:spcBef>
          <a:spcPct val="20000"/>
        </a:spcBef>
        <a:buClr>
          <a:schemeClr val="accent2"/>
        </a:buClr>
        <a:buSzPct val="150000"/>
        <a:buFontTx/>
        <a:buNone/>
        <a:defRPr lang="en-US" sz="1400" b="1" i="0" kern="1200" cap="all" baseline="0" dirty="0">
          <a:solidFill>
            <a:schemeClr val="accent1"/>
          </a:solidFill>
          <a:latin typeface="Franklin Gothic Demi Cond" panose="020B0603020102020204" pitchFamily="34" charset="0"/>
          <a:ea typeface="+mn-ea"/>
          <a:cs typeface="+mn-cs"/>
        </a:defRPr>
      </a:lvl1pPr>
      <a:lvl2pPr marL="9525" indent="0" algn="l" defTabSz="914400" rtl="0" eaLnBrk="1" latinLnBrk="0" hangingPunct="1">
        <a:lnSpc>
          <a:spcPct val="100000"/>
        </a:lnSpc>
        <a:spcBef>
          <a:spcPct val="20000"/>
        </a:spcBef>
        <a:buClr>
          <a:schemeClr val="accent2"/>
        </a:buClr>
        <a:buSzPct val="150000"/>
        <a:buFontTx/>
        <a:buNone/>
        <a:tabLst/>
        <a:defRPr lang="en-US" sz="1200" kern="1200" dirty="0">
          <a:solidFill>
            <a:schemeClr val="accent1"/>
          </a:solidFill>
          <a:latin typeface="Trebuchet MS" panose="020B0703020202090204" pitchFamily="34" charset="0"/>
          <a:ea typeface="+mn-ea"/>
          <a:cs typeface="+mn-cs"/>
        </a:defRPr>
      </a:lvl2pPr>
      <a:lvl3pPr marL="9525" indent="0" algn="l" defTabSz="914400" rtl="0" eaLnBrk="1" latinLnBrk="0" hangingPunct="1">
        <a:lnSpc>
          <a:spcPct val="100000"/>
        </a:lnSpc>
        <a:spcBef>
          <a:spcPct val="20000"/>
        </a:spcBef>
        <a:buClr>
          <a:schemeClr val="accent2"/>
        </a:buClr>
        <a:buSzPct val="150000"/>
        <a:buFontTx/>
        <a:buNone/>
        <a:tabLst/>
        <a:defRPr lang="en-US" sz="1200" kern="1200" dirty="0">
          <a:solidFill>
            <a:schemeClr val="tx1"/>
          </a:solidFill>
          <a:latin typeface="Trebuchet MS" panose="020B0703020202090204" pitchFamily="34" charset="0"/>
          <a:ea typeface="+mn-ea"/>
          <a:cs typeface="+mn-cs"/>
        </a:defRPr>
      </a:lvl3pPr>
      <a:lvl4pPr marL="295275" indent="-285750" algn="l" defTabSz="914400" rtl="0" eaLnBrk="1" latinLnBrk="0" hangingPunct="1">
        <a:lnSpc>
          <a:spcPct val="100000"/>
        </a:lnSpc>
        <a:spcBef>
          <a:spcPct val="20000"/>
        </a:spcBef>
        <a:buClr>
          <a:schemeClr val="tx1"/>
        </a:buClr>
        <a:buSzPct val="100000"/>
        <a:buFont typeface="Arial" panose="020B0604020202020204" pitchFamily="34" charset="0"/>
        <a:buChar char="•"/>
        <a:tabLst/>
        <a:defRPr lang="en-US" sz="1200" kern="1200" dirty="0">
          <a:solidFill>
            <a:schemeClr val="tx1"/>
          </a:solidFill>
          <a:latin typeface="Trebuchet MS" panose="020B0703020202090204" pitchFamily="34" charset="0"/>
          <a:ea typeface="+mn-ea"/>
          <a:cs typeface="+mn-cs"/>
        </a:defRPr>
      </a:lvl4pPr>
      <a:lvl5pPr marL="466725" indent="-285750" algn="l" defTabSz="914400" rtl="0" eaLnBrk="1" latinLnBrk="0" hangingPunct="1">
        <a:lnSpc>
          <a:spcPct val="100000"/>
        </a:lnSpc>
        <a:spcBef>
          <a:spcPct val="20000"/>
        </a:spcBef>
        <a:buClr>
          <a:schemeClr val="tx1"/>
        </a:buClr>
        <a:buSzPct val="100000"/>
        <a:buFont typeface="Arial" panose="020B0604020202020204" pitchFamily="34" charset="0"/>
        <a:buChar char="•"/>
        <a:tabLst/>
        <a:defRPr lang="en-GB" sz="1200" kern="1200" dirty="0">
          <a:solidFill>
            <a:schemeClr val="tx1"/>
          </a:solidFill>
          <a:latin typeface="Trebuchet MS" panose="020B070302020209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90">
          <p15:clr>
            <a:srgbClr val="F26B43"/>
          </p15:clr>
        </p15:guide>
        <p15:guide id="2" pos="7181">
          <p15:clr>
            <a:srgbClr val="F26B43"/>
          </p15:clr>
        </p15:guide>
        <p15:guide id="3" pos="506">
          <p15:clr>
            <a:srgbClr val="F26B43"/>
          </p15:clr>
        </p15:guide>
        <p15:guide id="4" orient="horz" pos="614">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ECE9F2"/>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6F4EA7A-6297-1F47-BF03-6BF2B6DDA844}"/>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11385600" y="0"/>
            <a:ext cx="806400" cy="807783"/>
          </a:xfrm>
          <a:prstGeom prst="rect">
            <a:avLst/>
          </a:prstGeom>
        </p:spPr>
      </p:pic>
      <p:pic>
        <p:nvPicPr>
          <p:cNvPr id="13" name="Picture 12">
            <a:extLst>
              <a:ext uri="{FF2B5EF4-FFF2-40B4-BE49-F238E27FC236}">
                <a16:creationId xmlns:a16="http://schemas.microsoft.com/office/drawing/2014/main" id="{BCCAE88B-FE2D-DE48-A09C-01A8E20F6B79}"/>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47643" y="52144"/>
            <a:ext cx="705645" cy="705645"/>
          </a:xfrm>
          <a:prstGeom prst="rect">
            <a:avLst/>
          </a:prstGeom>
        </p:spPr>
      </p:pic>
      <p:sp>
        <p:nvSpPr>
          <p:cNvPr id="2" name="Title Placeholder 1"/>
          <p:cNvSpPr>
            <a:spLocks noGrp="1"/>
          </p:cNvSpPr>
          <p:nvPr>
            <p:ph type="title"/>
          </p:nvPr>
        </p:nvSpPr>
        <p:spPr>
          <a:xfrm>
            <a:off x="806400" y="182565"/>
            <a:ext cx="10438168" cy="434974"/>
          </a:xfrm>
          <a:prstGeom prst="rect">
            <a:avLst/>
          </a:prstGeom>
        </p:spPr>
        <p:txBody>
          <a:bodyPr vert="horz" lIns="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806400" y="979488"/>
            <a:ext cx="10579200" cy="5495667"/>
          </a:xfrm>
          <a:prstGeom prst="rect">
            <a:avLst/>
          </a:prstGeom>
        </p:spPr>
        <p:txBody>
          <a:bodyPr vert="horz" lIns="0" tIns="0" rIns="0" bIns="0" rtlCol="0">
            <a:normAutofit/>
          </a:bodyPr>
          <a:lstStyle/>
          <a:p>
            <a:pPr lvl="0">
              <a:spcBef>
                <a:spcPts val="0"/>
              </a:spcBef>
              <a:spcAft>
                <a:spcPts val="600"/>
              </a:spcAft>
            </a:pPr>
            <a:r>
              <a:rPr lang="en-US" dirty="0"/>
              <a:t>Click to edit Master text styles</a:t>
            </a:r>
          </a:p>
          <a:p>
            <a:pPr lvl="1">
              <a:spcBef>
                <a:spcPts val="0"/>
              </a:spcBef>
              <a:spcAft>
                <a:spcPts val="600"/>
              </a:spcAft>
            </a:pPr>
            <a:r>
              <a:rPr lang="en-US" dirty="0"/>
              <a:t>Second level</a:t>
            </a:r>
          </a:p>
          <a:p>
            <a:pPr lvl="2">
              <a:spcBef>
                <a:spcPts val="0"/>
              </a:spcBef>
              <a:spcAft>
                <a:spcPts val="600"/>
              </a:spcAft>
            </a:pPr>
            <a:r>
              <a:rPr lang="en-US" dirty="0"/>
              <a:t>Third level</a:t>
            </a:r>
          </a:p>
          <a:p>
            <a:pPr lvl="3">
              <a:spcBef>
                <a:spcPts val="0"/>
              </a:spcBef>
              <a:spcAft>
                <a:spcPts val="600"/>
              </a:spcAft>
            </a:pPr>
            <a:r>
              <a:rPr lang="en-US" dirty="0"/>
              <a:t>Fourth level</a:t>
            </a:r>
          </a:p>
          <a:p>
            <a:pPr lvl="4">
              <a:spcBef>
                <a:spcPts val="0"/>
              </a:spcBef>
              <a:spcAft>
                <a:spcPts val="600"/>
              </a:spcAft>
            </a:pPr>
            <a:r>
              <a:rPr lang="en-US" dirty="0"/>
              <a:t>Fifth level</a:t>
            </a:r>
            <a:endParaRPr lang="en-GB" dirty="0"/>
          </a:p>
        </p:txBody>
      </p:sp>
      <p:cxnSp>
        <p:nvCxnSpPr>
          <p:cNvPr id="5" name="Straight Connector 4"/>
          <p:cNvCxnSpPr/>
          <p:nvPr/>
        </p:nvCxnSpPr>
        <p:spPr>
          <a:xfrm>
            <a:off x="1" y="6535972"/>
            <a:ext cx="492980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723173D1-3870-42F2-BC3A-C92CEFDD8EB2}"/>
              </a:ext>
            </a:extLst>
          </p:cNvPr>
          <p:cNvSpPr>
            <a:spLocks noGrp="1"/>
          </p:cNvSpPr>
          <p:nvPr>
            <p:ph type="ftr" sz="quarter" idx="3"/>
          </p:nvPr>
        </p:nvSpPr>
        <p:spPr>
          <a:xfrm>
            <a:off x="11388723" y="6475156"/>
            <a:ext cx="803275" cy="365125"/>
          </a:xfrm>
          <a:prstGeom prst="rect">
            <a:avLst/>
          </a:prstGeom>
        </p:spPr>
        <p:txBody>
          <a:bodyPr vert="horz" lIns="91440" tIns="45720" rIns="91440" bIns="45720" rtlCol="0" anchor="ctr"/>
          <a:lstStyle>
            <a:lvl1pPr algn="ctr">
              <a:defRPr sz="600" b="0" i="1">
                <a:solidFill>
                  <a:schemeClr val="accent1"/>
                </a:solidFill>
                <a:latin typeface="Trebuchet MS" charset="0"/>
                <a:ea typeface="Trebuchet MS" charset="0"/>
                <a:cs typeface="Trebuchet MS" charset="0"/>
              </a:defRPr>
            </a:lvl1pPr>
          </a:lstStyle>
          <a:p>
            <a:r>
              <a:rPr lang="en-US" dirty="0"/>
              <a:t>©MMR</a:t>
            </a:r>
          </a:p>
        </p:txBody>
      </p:sp>
      <p:sp>
        <p:nvSpPr>
          <p:cNvPr id="12" name="Slide Number Placeholder 5">
            <a:extLst>
              <a:ext uri="{FF2B5EF4-FFF2-40B4-BE49-F238E27FC236}">
                <a16:creationId xmlns:a16="http://schemas.microsoft.com/office/drawing/2014/main" id="{32691F9F-F295-4D74-B3C2-FF17798B0B87}"/>
              </a:ext>
            </a:extLst>
          </p:cNvPr>
          <p:cNvSpPr>
            <a:spLocks noGrp="1"/>
          </p:cNvSpPr>
          <p:nvPr>
            <p:ph type="sldNum" sz="quarter" idx="4"/>
          </p:nvPr>
        </p:nvSpPr>
        <p:spPr>
          <a:xfrm>
            <a:off x="11388724" y="211190"/>
            <a:ext cx="803275" cy="365125"/>
          </a:xfrm>
          <a:prstGeom prst="rect">
            <a:avLst/>
          </a:prstGeom>
        </p:spPr>
        <p:txBody>
          <a:bodyPr vert="horz" lIns="91440" tIns="45720" rIns="91440" bIns="45720" rtlCol="0" anchor="ctr"/>
          <a:lstStyle>
            <a:lvl1pPr algn="ctr">
              <a:defRPr sz="900" b="1" i="0">
                <a:solidFill>
                  <a:schemeClr val="accent1"/>
                </a:solidFill>
                <a:latin typeface="Trebuchet MS" charset="0"/>
                <a:ea typeface="Trebuchet MS" charset="0"/>
                <a:cs typeface="Trebuchet MS" charset="0"/>
              </a:defRPr>
            </a:lvl1pPr>
          </a:lstStyle>
          <a:p>
            <a:fld id="{7D8CB306-79FE-4E49-99A3-A0AED1A06D97}" type="slidenum">
              <a:rPr lang="en-US" smtClean="0"/>
              <a:pPr/>
              <a:t>‹#›</a:t>
            </a:fld>
            <a:endParaRPr lang="en-US" dirty="0"/>
          </a:p>
        </p:txBody>
      </p:sp>
    </p:spTree>
    <p:extLst>
      <p:ext uri="{BB962C8B-B14F-4D97-AF65-F5344CB8AC3E}">
        <p14:creationId xmlns:p14="http://schemas.microsoft.com/office/powerpoint/2010/main" val="4218780314"/>
      </p:ext>
    </p:extLst>
  </p:cSld>
  <p:clrMap bg1="lt1" tx1="dk1" bg2="lt2" tx2="dk2" accent1="accent1" accent2="accent2" accent3="accent3" accent4="accent4" accent5="accent5" accent6="accent6" hlink="hlink" folHlink="folHlink"/>
  <p:sldLayoutIdLst>
    <p:sldLayoutId id="2147483998" r:id="rId1"/>
    <p:sldLayoutId id="2147483999" r:id="rId2"/>
    <p:sldLayoutId id="2147484000" r:id="rId3"/>
    <p:sldLayoutId id="2147484001" r:id="rId4"/>
    <p:sldLayoutId id="2147484002" r:id="rId5"/>
    <p:sldLayoutId id="2147484003" r:id="rId6"/>
    <p:sldLayoutId id="2147484004" r:id="rId7"/>
  </p:sldLayoutIdLst>
  <p:hf hdr="0" dt="0"/>
  <p:txStyles>
    <p:titleStyle>
      <a:lvl1pPr algn="l" defTabSz="914400" rtl="0" eaLnBrk="1" latinLnBrk="0" hangingPunct="1">
        <a:spcBef>
          <a:spcPct val="0"/>
        </a:spcBef>
        <a:buNone/>
        <a:defRPr sz="2400" b="0" kern="1200">
          <a:solidFill>
            <a:schemeClr val="accent1"/>
          </a:solidFill>
          <a:latin typeface="Franklin Gothic Demi Cond" panose="020B0706030402020204" pitchFamily="34" charset="0"/>
          <a:ea typeface="+mj-ea"/>
          <a:cs typeface="+mj-cs"/>
        </a:defRPr>
      </a:lvl1pPr>
    </p:titleStyle>
    <p:bodyStyle>
      <a:lvl1pPr marL="0" indent="0" algn="l" defTabSz="914400" rtl="0" eaLnBrk="1" latinLnBrk="0" hangingPunct="1">
        <a:lnSpc>
          <a:spcPct val="100000"/>
        </a:lnSpc>
        <a:spcBef>
          <a:spcPct val="20000"/>
        </a:spcBef>
        <a:buClr>
          <a:schemeClr val="accent2"/>
        </a:buClr>
        <a:buSzPct val="150000"/>
        <a:buFontTx/>
        <a:buNone/>
        <a:defRPr lang="en-US" sz="1400" b="1" i="0" kern="1200" cap="all" baseline="0" dirty="0">
          <a:solidFill>
            <a:schemeClr val="accent1"/>
          </a:solidFill>
          <a:latin typeface="Franklin Gothic Demi Cond" panose="020B0603020102020204" pitchFamily="34" charset="0"/>
          <a:ea typeface="+mn-ea"/>
          <a:cs typeface="+mn-cs"/>
        </a:defRPr>
      </a:lvl1pPr>
      <a:lvl2pPr marL="9525" indent="0" algn="l" defTabSz="914400" rtl="0" eaLnBrk="1" latinLnBrk="0" hangingPunct="1">
        <a:lnSpc>
          <a:spcPct val="100000"/>
        </a:lnSpc>
        <a:spcBef>
          <a:spcPct val="20000"/>
        </a:spcBef>
        <a:buClr>
          <a:schemeClr val="accent2"/>
        </a:buClr>
        <a:buSzPct val="150000"/>
        <a:buFontTx/>
        <a:buNone/>
        <a:tabLst/>
        <a:defRPr lang="en-US" sz="1200" kern="1200" dirty="0">
          <a:solidFill>
            <a:schemeClr val="accent1"/>
          </a:solidFill>
          <a:latin typeface="Trebuchet MS" panose="020B0703020202090204" pitchFamily="34" charset="0"/>
          <a:ea typeface="+mn-ea"/>
          <a:cs typeface="+mn-cs"/>
        </a:defRPr>
      </a:lvl2pPr>
      <a:lvl3pPr marL="9525" indent="0" algn="l" defTabSz="914400" rtl="0" eaLnBrk="1" latinLnBrk="0" hangingPunct="1">
        <a:lnSpc>
          <a:spcPct val="100000"/>
        </a:lnSpc>
        <a:spcBef>
          <a:spcPct val="20000"/>
        </a:spcBef>
        <a:buClr>
          <a:schemeClr val="accent2"/>
        </a:buClr>
        <a:buSzPct val="150000"/>
        <a:buFontTx/>
        <a:buNone/>
        <a:tabLst/>
        <a:defRPr lang="en-US" sz="1200" kern="1200" dirty="0">
          <a:solidFill>
            <a:schemeClr val="tx1"/>
          </a:solidFill>
          <a:latin typeface="Trebuchet MS" panose="020B0703020202090204" pitchFamily="34" charset="0"/>
          <a:ea typeface="+mn-ea"/>
          <a:cs typeface="+mn-cs"/>
        </a:defRPr>
      </a:lvl3pPr>
      <a:lvl4pPr marL="295275" indent="-285750" algn="l" defTabSz="914400" rtl="0" eaLnBrk="1" latinLnBrk="0" hangingPunct="1">
        <a:lnSpc>
          <a:spcPct val="100000"/>
        </a:lnSpc>
        <a:spcBef>
          <a:spcPct val="20000"/>
        </a:spcBef>
        <a:buClr>
          <a:schemeClr val="tx1"/>
        </a:buClr>
        <a:buSzPct val="100000"/>
        <a:buFont typeface="Arial" panose="020B0604020202020204" pitchFamily="34" charset="0"/>
        <a:buChar char="•"/>
        <a:tabLst/>
        <a:defRPr lang="en-US" sz="1200" kern="1200" dirty="0">
          <a:solidFill>
            <a:schemeClr val="tx1"/>
          </a:solidFill>
          <a:latin typeface="Trebuchet MS" panose="020B0703020202090204" pitchFamily="34" charset="0"/>
          <a:ea typeface="+mn-ea"/>
          <a:cs typeface="+mn-cs"/>
        </a:defRPr>
      </a:lvl4pPr>
      <a:lvl5pPr marL="466725" indent="-285750" algn="l" defTabSz="914400" rtl="0" eaLnBrk="1" latinLnBrk="0" hangingPunct="1">
        <a:lnSpc>
          <a:spcPct val="100000"/>
        </a:lnSpc>
        <a:spcBef>
          <a:spcPct val="20000"/>
        </a:spcBef>
        <a:buClr>
          <a:schemeClr val="tx1"/>
        </a:buClr>
        <a:buSzPct val="100000"/>
        <a:buFont typeface="Arial" panose="020B0604020202020204" pitchFamily="34" charset="0"/>
        <a:buChar char="•"/>
        <a:tabLst/>
        <a:defRPr lang="en-GB" sz="1200" kern="1200" dirty="0">
          <a:solidFill>
            <a:schemeClr val="tx1"/>
          </a:solidFill>
          <a:latin typeface="Trebuchet MS" panose="020B070302020209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90">
          <p15:clr>
            <a:srgbClr val="F26B43"/>
          </p15:clr>
        </p15:guide>
        <p15:guide id="2" pos="7181">
          <p15:clr>
            <a:srgbClr val="F26B43"/>
          </p15:clr>
        </p15:guide>
        <p15:guide id="3" pos="506">
          <p15:clr>
            <a:srgbClr val="F26B43"/>
          </p15:clr>
        </p15:guide>
        <p15:guide id="4" orient="horz" pos="614">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image" Target="../media/image14.jpg"/><Relationship Id="rId1" Type="http://schemas.openxmlformats.org/officeDocument/2006/relationships/slideLayout" Target="../slideLayouts/slideLayout4.xml"/><Relationship Id="rId6" Type="http://schemas.openxmlformats.org/officeDocument/2006/relationships/image" Target="../media/image18.jpeg"/><Relationship Id="rId5" Type="http://schemas.openxmlformats.org/officeDocument/2006/relationships/image" Target="../media/image17.jpeg"/><Relationship Id="rId10" Type="http://schemas.openxmlformats.org/officeDocument/2006/relationships/image" Target="../media/image22.png"/><Relationship Id="rId4" Type="http://schemas.openxmlformats.org/officeDocument/2006/relationships/image" Target="../media/image16.jpeg"/><Relationship Id="rId9" Type="http://schemas.openxmlformats.org/officeDocument/2006/relationships/image" Target="../media/image21.jpeg"/></Relationships>
</file>

<file path=ppt/slides/_rels/slide1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4.jpg"/><Relationship Id="rId1" Type="http://schemas.openxmlformats.org/officeDocument/2006/relationships/slideLayout" Target="../slideLayouts/slideLayout11.xml"/><Relationship Id="rId4" Type="http://schemas.openxmlformats.org/officeDocument/2006/relationships/chart" Target="../charts/char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g"/><Relationship Id="rId7" Type="http://schemas.microsoft.com/office/2007/relationships/hdphoto" Target="../media/hdphoto5.wdp"/><Relationship Id="rId2" Type="http://schemas.openxmlformats.org/officeDocument/2006/relationships/image" Target="../media/image14.jpg"/><Relationship Id="rId1" Type="http://schemas.openxmlformats.org/officeDocument/2006/relationships/slideLayout" Target="../slideLayouts/slideLayout11.xml"/><Relationship Id="rId6" Type="http://schemas.openxmlformats.org/officeDocument/2006/relationships/image" Target="../media/image39.png"/><Relationship Id="rId5" Type="http://schemas.microsoft.com/office/2007/relationships/hdphoto" Target="../media/hdphoto4.wdp"/><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microsoft.com/office/2007/relationships/hdphoto" Target="../media/hdphoto6.wdp"/><Relationship Id="rId7" Type="http://schemas.microsoft.com/office/2007/relationships/hdphoto" Target="../media/hdphoto8.wdp"/><Relationship Id="rId2" Type="http://schemas.openxmlformats.org/officeDocument/2006/relationships/image" Target="../media/image40.png"/><Relationship Id="rId1" Type="http://schemas.openxmlformats.org/officeDocument/2006/relationships/slideLayout" Target="../slideLayouts/slideLayout39.xml"/><Relationship Id="rId6" Type="http://schemas.openxmlformats.org/officeDocument/2006/relationships/image" Target="../media/image42.png"/><Relationship Id="rId5" Type="http://schemas.microsoft.com/office/2007/relationships/hdphoto" Target="../media/hdphoto7.wdp"/><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43.png"/><Relationship Id="rId4" Type="http://schemas.openxmlformats.org/officeDocument/2006/relationships/image" Target="../media/image23.jpg"/></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4.jpg"/><Relationship Id="rId1" Type="http://schemas.openxmlformats.org/officeDocument/2006/relationships/slideLayout" Target="../slideLayouts/slideLayout11.xml"/><Relationship Id="rId6" Type="http://schemas.openxmlformats.org/officeDocument/2006/relationships/image" Target="../media/image29.png"/><Relationship Id="rId5" Type="http://schemas.openxmlformats.org/officeDocument/2006/relationships/image" Target="../media/image45.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4.jpg"/><Relationship Id="rId1" Type="http://schemas.openxmlformats.org/officeDocument/2006/relationships/slideLayout" Target="../slideLayouts/slideLayout11.xml"/><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4.jpg"/><Relationship Id="rId1" Type="http://schemas.openxmlformats.org/officeDocument/2006/relationships/slideLayout" Target="../slideLayouts/slideLayout10.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32.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3.jpg"/></Relationships>
</file>

<file path=ppt/slides/_rels/slide4.xml.rels><?xml version="1.0" encoding="UTF-8" standalone="yes"?>
<Relationships xmlns="http://schemas.openxmlformats.org/package/2006/relationships"><Relationship Id="rId3" Type="http://schemas.openxmlformats.org/officeDocument/2006/relationships/image" Target="../media/image23.jpg"/><Relationship Id="rId7" Type="http://schemas.microsoft.com/office/2007/relationships/hdphoto" Target="../media/hdphoto1.wdp"/><Relationship Id="rId2" Type="http://schemas.openxmlformats.org/officeDocument/2006/relationships/image" Target="../media/image14.jpg"/><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4.jpg"/><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23.jpg"/><Relationship Id="rId7" Type="http://schemas.microsoft.com/office/2007/relationships/hdphoto" Target="../media/hdphoto3.wdp"/><Relationship Id="rId2" Type="http://schemas.openxmlformats.org/officeDocument/2006/relationships/image" Target="../media/image14.jpg"/><Relationship Id="rId1" Type="http://schemas.openxmlformats.org/officeDocument/2006/relationships/slideLayout" Target="../slideLayouts/slideLayout11.xml"/><Relationship Id="rId6" Type="http://schemas.openxmlformats.org/officeDocument/2006/relationships/image" Target="../media/image33.png"/><Relationship Id="rId5" Type="http://schemas.microsoft.com/office/2007/relationships/hdphoto" Target="../media/hdphoto2.wdp"/><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2.png"/><Relationship Id="rId7" Type="http://schemas.openxmlformats.org/officeDocument/2006/relationships/image" Target="../media/image23.jpg"/><Relationship Id="rId2" Type="http://schemas.openxmlformats.org/officeDocument/2006/relationships/image" Target="../media/image14.jpg"/><Relationship Id="rId1" Type="http://schemas.openxmlformats.org/officeDocument/2006/relationships/slideLayout" Target="../slideLayouts/slideLayout11.xml"/><Relationship Id="rId6" Type="http://schemas.microsoft.com/office/2007/relationships/hdphoto" Target="../media/hdphoto3.wdp"/><Relationship Id="rId5" Type="http://schemas.openxmlformats.org/officeDocument/2006/relationships/image" Target="../media/image33.png"/><Relationship Id="rId4" Type="http://schemas.microsoft.com/office/2007/relationships/hdphoto" Target="../media/hdphoto2.wdp"/><Relationship Id="rId9"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4.jpg"/><Relationship Id="rId1" Type="http://schemas.openxmlformats.org/officeDocument/2006/relationships/slideLayout" Target="../slideLayouts/slideLayout11.xml"/><Relationship Id="rId5" Type="http://schemas.openxmlformats.org/officeDocument/2006/relationships/image" Target="../media/image37.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4.jpg"/><Relationship Id="rId1" Type="http://schemas.openxmlformats.org/officeDocument/2006/relationships/slideLayout" Target="../slideLayouts/slideLayout11.xml"/><Relationship Id="rId4"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0AD301DE-157D-4F99-A5ED-E1C7AC37F221}"/>
              </a:ext>
            </a:extLst>
          </p:cNvPr>
          <p:cNvSpPr>
            <a:spLocks noGrp="1"/>
          </p:cNvSpPr>
          <p:nvPr>
            <p:ph type="title"/>
          </p:nvPr>
        </p:nvSpPr>
        <p:spPr/>
        <p:txBody>
          <a:bodyPr/>
          <a:lstStyle/>
          <a:p>
            <a:r>
              <a:rPr lang="en-US" dirty="0"/>
              <a:t>Mini Cinnamon Roll Validation</a:t>
            </a:r>
            <a:endParaRPr lang="en-GB" dirty="0"/>
          </a:p>
        </p:txBody>
      </p:sp>
      <p:sp>
        <p:nvSpPr>
          <p:cNvPr id="26" name="Text Placeholder 25">
            <a:extLst>
              <a:ext uri="{FF2B5EF4-FFF2-40B4-BE49-F238E27FC236}">
                <a16:creationId xmlns:a16="http://schemas.microsoft.com/office/drawing/2014/main" id="{AC8D42D8-1795-4E16-A3FF-30C99A5F4D1D}"/>
              </a:ext>
            </a:extLst>
          </p:cNvPr>
          <p:cNvSpPr>
            <a:spLocks noGrp="1"/>
          </p:cNvSpPr>
          <p:nvPr>
            <p:ph type="body" sz="quarter" idx="22"/>
          </p:nvPr>
        </p:nvSpPr>
        <p:spPr/>
        <p:txBody>
          <a:bodyPr/>
          <a:lstStyle/>
          <a:p>
            <a:r>
              <a:rPr lang="en-GB" sz="1800" dirty="0"/>
              <a:t>Prepared for Janavi Kumar and Courtney Schlossareck</a:t>
            </a:r>
          </a:p>
          <a:p>
            <a:r>
              <a:rPr lang="en-GB" sz="1800" dirty="0"/>
              <a:t>23</a:t>
            </a:r>
            <a:r>
              <a:rPr lang="en-GB" sz="1800" baseline="30000" dirty="0"/>
              <a:t>rd</a:t>
            </a:r>
            <a:r>
              <a:rPr lang="en-GB" sz="1800" dirty="0"/>
              <a:t> August 2022</a:t>
            </a:r>
          </a:p>
          <a:p>
            <a:endParaRPr lang="en-GB" sz="1800" dirty="0"/>
          </a:p>
        </p:txBody>
      </p:sp>
      <p:sp>
        <p:nvSpPr>
          <p:cNvPr id="15" name="Footer Placeholder 14">
            <a:extLst>
              <a:ext uri="{FF2B5EF4-FFF2-40B4-BE49-F238E27FC236}">
                <a16:creationId xmlns:a16="http://schemas.microsoft.com/office/drawing/2014/main" id="{25C56DC1-A4F6-4FE2-B397-41110911D782}"/>
              </a:ext>
            </a:extLst>
          </p:cNvPr>
          <p:cNvSpPr>
            <a:spLocks noGrp="1"/>
          </p:cNvSpPr>
          <p:nvPr>
            <p:ph type="ftr" sz="quarter" idx="3"/>
          </p:nvPr>
        </p:nvSpPr>
        <p:spPr/>
        <p:txBody>
          <a:bodyPr/>
          <a:lstStyle/>
          <a:p>
            <a:r>
              <a:rPr lang="en-US" dirty="0"/>
              <a:t>©MMR</a:t>
            </a:r>
          </a:p>
        </p:txBody>
      </p:sp>
      <p:pic>
        <p:nvPicPr>
          <p:cNvPr id="34" name="Picture Placeholder 19" descr="Graphical user interface, application&#10;&#10;Description automatically generated">
            <a:extLst>
              <a:ext uri="{FF2B5EF4-FFF2-40B4-BE49-F238E27FC236}">
                <a16:creationId xmlns:a16="http://schemas.microsoft.com/office/drawing/2014/main" id="{44CE1133-42F8-4D26-BFB3-D69A1D8FA3CC}"/>
              </a:ext>
            </a:extLst>
          </p:cNvPr>
          <p:cNvPicPr>
            <a:picLocks noGrp="1" noChangeAspect="1"/>
          </p:cNvPicPr>
          <p:nvPr>
            <p:ph type="pic" idx="21"/>
          </p:nvPr>
        </p:nvPicPr>
        <p:blipFill>
          <a:blip r:embed="rId2"/>
          <a:srcRect t="164" b="164"/>
          <a:stretch>
            <a:fillRect/>
          </a:stretch>
        </p:blipFill>
        <p:spPr>
          <a:xfrm>
            <a:off x="806450" y="0"/>
            <a:ext cx="800100" cy="800100"/>
          </a:xfrm>
        </p:spPr>
      </p:pic>
      <p:sp>
        <p:nvSpPr>
          <p:cNvPr id="35" name="Text Placeholder 16">
            <a:extLst>
              <a:ext uri="{FF2B5EF4-FFF2-40B4-BE49-F238E27FC236}">
                <a16:creationId xmlns:a16="http://schemas.microsoft.com/office/drawing/2014/main" id="{612F288F-84AA-4FC4-B7BF-061917EF5A39}"/>
              </a:ext>
            </a:extLst>
          </p:cNvPr>
          <p:cNvSpPr>
            <a:spLocks noGrp="1"/>
          </p:cNvSpPr>
          <p:nvPr>
            <p:ph type="body" sz="quarter" idx="23"/>
          </p:nvPr>
        </p:nvSpPr>
        <p:spPr>
          <a:xfrm>
            <a:off x="9970001" y="101525"/>
            <a:ext cx="2141538" cy="434975"/>
          </a:xfrm>
        </p:spPr>
        <p:txBody>
          <a:bodyPr/>
          <a:lstStyle/>
          <a:p>
            <a:r>
              <a:rPr lang="en-GB" b="0" i="0" dirty="0">
                <a:effectLst/>
                <a:latin typeface="Open Sans" panose="020B0606030504020204" pitchFamily="34" charset="0"/>
              </a:rPr>
              <a:t>318066</a:t>
            </a:r>
            <a:endParaRPr lang="en-GB" dirty="0"/>
          </a:p>
        </p:txBody>
      </p:sp>
      <p:pic>
        <p:nvPicPr>
          <p:cNvPr id="1026" name="Picture 2" descr="brown wooden sticks in grayscale photography">
            <a:extLst>
              <a:ext uri="{FF2B5EF4-FFF2-40B4-BE49-F238E27FC236}">
                <a16:creationId xmlns:a16="http://schemas.microsoft.com/office/drawing/2014/main" id="{188DDBD3-4BC1-489F-B7D8-E523379AA8E3}"/>
              </a:ext>
            </a:extLst>
          </p:cNvPr>
          <p:cNvPicPr>
            <a:picLocks noGrp="1" noChangeAspect="1" noChangeArrowheads="1"/>
          </p:cNvPicPr>
          <p:nvPr>
            <p:ph type="pic" idx="14"/>
          </p:nvPr>
        </p:nvPicPr>
        <p:blipFill>
          <a:blip r:embed="rId3">
            <a:extLst>
              <a:ext uri="{28A0092B-C50C-407E-A947-70E740481C1C}">
                <a14:useLocalDpi xmlns:a14="http://schemas.microsoft.com/office/drawing/2010/main" val="0"/>
              </a:ext>
            </a:extLst>
          </a:blip>
          <a:srcRect l="16900" r="1690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rown wooden spoon with white and brown pastry">
            <a:extLst>
              <a:ext uri="{FF2B5EF4-FFF2-40B4-BE49-F238E27FC236}">
                <a16:creationId xmlns:a16="http://schemas.microsoft.com/office/drawing/2014/main" id="{368A77D9-C326-4A07-B699-BB50A2B3145E}"/>
              </a:ext>
            </a:extLst>
          </p:cNvPr>
          <p:cNvPicPr>
            <a:picLocks noGrp="1" noChangeAspect="1" noChangeArrowheads="1"/>
          </p:cNvPicPr>
          <p:nvPr>
            <p:ph type="pic" idx="15"/>
          </p:nvPr>
        </p:nvPicPr>
        <p:blipFill rotWithShape="1">
          <a:blip r:embed="rId4">
            <a:extLst>
              <a:ext uri="{28A0092B-C50C-407E-A947-70E740481C1C}">
                <a14:useLocalDpi xmlns:a14="http://schemas.microsoft.com/office/drawing/2010/main" val="0"/>
              </a:ext>
            </a:extLst>
          </a:blip>
          <a:srcRect l="9983" t="4446" r="42337" b="24126"/>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illsbury family members join BDS campaign targeting company – Mondoweiss">
            <a:extLst>
              <a:ext uri="{FF2B5EF4-FFF2-40B4-BE49-F238E27FC236}">
                <a16:creationId xmlns:a16="http://schemas.microsoft.com/office/drawing/2014/main" id="{877AFC3A-167A-4305-B0A1-6885C26AF30F}"/>
              </a:ext>
            </a:extLst>
          </p:cNvPr>
          <p:cNvPicPr>
            <a:picLocks noGrp="1" noChangeAspect="1" noChangeArrowheads="1"/>
          </p:cNvPicPr>
          <p:nvPr>
            <p:ph type="pic" idx="17"/>
          </p:nvPr>
        </p:nvPicPr>
        <p:blipFill rotWithShape="1">
          <a:blip r:embed="rId5">
            <a:extLst>
              <a:ext uri="{28A0092B-C50C-407E-A947-70E740481C1C}">
                <a14:useLocalDpi xmlns:a14="http://schemas.microsoft.com/office/drawing/2010/main" val="0"/>
              </a:ext>
            </a:extLst>
          </a:blip>
          <a:srcRect l="29025" t="-98" r="42897" b="98"/>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irl biting a good by table at daytime">
            <a:extLst>
              <a:ext uri="{FF2B5EF4-FFF2-40B4-BE49-F238E27FC236}">
                <a16:creationId xmlns:a16="http://schemas.microsoft.com/office/drawing/2014/main" id="{07D31290-DAAC-432A-85AA-F2C3C89EE334}"/>
              </a:ext>
            </a:extLst>
          </p:cNvPr>
          <p:cNvPicPr>
            <a:picLocks noGrp="1" noChangeAspect="1" noChangeArrowheads="1"/>
          </p:cNvPicPr>
          <p:nvPr>
            <p:ph type="pic" idx="16"/>
          </p:nvPr>
        </p:nvPicPr>
        <p:blipFill>
          <a:blip r:embed="rId6">
            <a:extLst>
              <a:ext uri="{28A0092B-C50C-407E-A947-70E740481C1C}">
                <a14:useLocalDpi xmlns:a14="http://schemas.microsoft.com/office/drawing/2010/main" val="0"/>
              </a:ext>
            </a:extLst>
          </a:blip>
          <a:srcRect l="16550" r="1655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erson holding clear glass jar with food">
            <a:extLst>
              <a:ext uri="{FF2B5EF4-FFF2-40B4-BE49-F238E27FC236}">
                <a16:creationId xmlns:a16="http://schemas.microsoft.com/office/drawing/2014/main" id="{A52E6C2F-26D1-4D75-92A2-D9F1EEC1991D}"/>
              </a:ext>
            </a:extLst>
          </p:cNvPr>
          <p:cNvPicPr>
            <a:picLocks noGrp="1" noChangeAspect="1" noChangeArrowheads="1"/>
          </p:cNvPicPr>
          <p:nvPr>
            <p:ph type="pic" idx="13"/>
          </p:nvPr>
        </p:nvPicPr>
        <p:blipFill>
          <a:blip r:embed="rId7">
            <a:extLst>
              <a:ext uri="{28A0092B-C50C-407E-A947-70E740481C1C}">
                <a14:useLocalDpi xmlns:a14="http://schemas.microsoft.com/office/drawing/2010/main" val="0"/>
              </a:ext>
            </a:extLst>
          </a:blip>
          <a:srcRect t="16693" b="1669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baked breads">
            <a:extLst>
              <a:ext uri="{FF2B5EF4-FFF2-40B4-BE49-F238E27FC236}">
                <a16:creationId xmlns:a16="http://schemas.microsoft.com/office/drawing/2014/main" id="{5EF01824-1152-4C16-BEB4-5EDF7A4CBE70}"/>
              </a:ext>
            </a:extLst>
          </p:cNvPr>
          <p:cNvPicPr>
            <a:picLocks noGrp="1" noChangeAspect="1" noChangeArrowheads="1"/>
          </p:cNvPicPr>
          <p:nvPr>
            <p:ph type="pic" idx="20"/>
          </p:nvPr>
        </p:nvPicPr>
        <p:blipFill>
          <a:blip r:embed="rId8">
            <a:extLst>
              <a:ext uri="{28A0092B-C50C-407E-A947-70E740481C1C}">
                <a14:useLocalDpi xmlns:a14="http://schemas.microsoft.com/office/drawing/2010/main" val="0"/>
              </a:ext>
            </a:extLst>
          </a:blip>
          <a:srcRect t="16641" b="16641"/>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black ceramic jar on black surface">
            <a:extLst>
              <a:ext uri="{FF2B5EF4-FFF2-40B4-BE49-F238E27FC236}">
                <a16:creationId xmlns:a16="http://schemas.microsoft.com/office/drawing/2014/main" id="{23F8B9F9-CF91-410E-B917-42C0F4E3D03B}"/>
              </a:ext>
            </a:extLst>
          </p:cNvPr>
          <p:cNvPicPr>
            <a:picLocks noGrp="1" noChangeAspect="1" noChangeArrowheads="1"/>
          </p:cNvPicPr>
          <p:nvPr>
            <p:ph type="pic" idx="19"/>
          </p:nvPr>
        </p:nvPicPr>
        <p:blipFill rotWithShape="1">
          <a:blip r:embed="rId9">
            <a:extLst>
              <a:ext uri="{28A0092B-C50C-407E-A947-70E740481C1C}">
                <a14:useLocalDpi xmlns:a14="http://schemas.microsoft.com/office/drawing/2010/main" val="0"/>
              </a:ext>
            </a:extLst>
          </a:blip>
          <a:srcRect l="20623" t="8045" r="18688" b="20808"/>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36" name="Picture Placeholder 35" descr="A box of cookies&#10;&#10;Description automatically generated with low confidence">
            <a:extLst>
              <a:ext uri="{FF2B5EF4-FFF2-40B4-BE49-F238E27FC236}">
                <a16:creationId xmlns:a16="http://schemas.microsoft.com/office/drawing/2014/main" id="{F15CB4B5-3B66-4669-B73F-F6290369EED3}"/>
              </a:ext>
            </a:extLst>
          </p:cNvPr>
          <p:cNvPicPr>
            <a:picLocks noGrp="1" noChangeAspect="1"/>
          </p:cNvPicPr>
          <p:nvPr>
            <p:ph type="pic" idx="1"/>
          </p:nvPr>
        </p:nvPicPr>
        <p:blipFill rotWithShape="1">
          <a:blip r:embed="rId10"/>
          <a:srcRect l="12875" t="15974" r="70342" b="72402"/>
          <a:stretch/>
        </p:blipFill>
        <p:spPr>
          <a:xfrm>
            <a:off x="0" y="800129"/>
            <a:ext cx="4064400" cy="4060800"/>
          </a:xfrm>
        </p:spPr>
      </p:pic>
    </p:spTree>
    <p:extLst>
      <p:ext uri="{BB962C8B-B14F-4D97-AF65-F5344CB8AC3E}">
        <p14:creationId xmlns:p14="http://schemas.microsoft.com/office/powerpoint/2010/main" val="1486184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Table 13">
            <a:extLst>
              <a:ext uri="{FF2B5EF4-FFF2-40B4-BE49-F238E27FC236}">
                <a16:creationId xmlns:a16="http://schemas.microsoft.com/office/drawing/2014/main" id="{B2174D09-4F1A-497F-94CF-D2369FC7B2E1}"/>
              </a:ext>
            </a:extLst>
          </p:cNvPr>
          <p:cNvGraphicFramePr>
            <a:graphicFrameLocks noGrp="1"/>
          </p:cNvGraphicFramePr>
          <p:nvPr>
            <p:extLst>
              <p:ext uri="{D42A27DB-BD31-4B8C-83A1-F6EECF244321}">
                <p14:modId xmlns:p14="http://schemas.microsoft.com/office/powerpoint/2010/main" val="1767405801"/>
              </p:ext>
            </p:extLst>
          </p:nvPr>
        </p:nvGraphicFramePr>
        <p:xfrm>
          <a:off x="10440396" y="6216763"/>
          <a:ext cx="1115708" cy="509724"/>
        </p:xfrm>
        <a:graphic>
          <a:graphicData uri="http://schemas.openxmlformats.org/drawingml/2006/table">
            <a:tbl>
              <a:tblPr firstRow="1" bandRow="1">
                <a:tableStyleId>{5C22544A-7EE6-4342-B048-85BDC9FD1C3A}</a:tableStyleId>
              </a:tblPr>
              <a:tblGrid>
                <a:gridCol w="1115708">
                  <a:extLst>
                    <a:ext uri="{9D8B030D-6E8A-4147-A177-3AD203B41FA5}">
                      <a16:colId xmlns:a16="http://schemas.microsoft.com/office/drawing/2014/main" val="2753273530"/>
                    </a:ext>
                  </a:extLst>
                </a:gridCol>
              </a:tblGrid>
              <a:tr h="254862">
                <a:tc>
                  <a:txBody>
                    <a:bodyPr/>
                    <a:lstStyle/>
                    <a:p>
                      <a:r>
                        <a:rPr lang="en-GB" sz="800" b="0" i="0" kern="1200" dirty="0">
                          <a:solidFill>
                            <a:schemeClr val="bg1">
                              <a:lumMod val="50000"/>
                            </a:schemeClr>
                          </a:solidFill>
                          <a:latin typeface="Trebuchet MS" charset="0"/>
                        </a:rPr>
                        <a:t>Overall Liking 1-5</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48437513"/>
                  </a:ext>
                </a:extLst>
              </a:tr>
              <a:tr h="254862">
                <a:tc>
                  <a:txBody>
                    <a:bodyPr/>
                    <a:lstStyle/>
                    <a:p>
                      <a:r>
                        <a:rPr lang="en-GB" sz="800" b="0" i="0" kern="1200" dirty="0">
                          <a:solidFill>
                            <a:schemeClr val="bg1">
                              <a:lumMod val="50000"/>
                            </a:schemeClr>
                          </a:solidFill>
                          <a:latin typeface="Trebuchet MS" charset="0"/>
                        </a:rPr>
                        <a:t>Overall Liking 6-9</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45517555"/>
                  </a:ext>
                </a:extLst>
              </a:tr>
            </a:tbl>
          </a:graphicData>
        </a:graphic>
      </p:graphicFrame>
      <p:sp>
        <p:nvSpPr>
          <p:cNvPr id="4" name="Slide Number Placeholder 3">
            <a:extLst>
              <a:ext uri="{FF2B5EF4-FFF2-40B4-BE49-F238E27FC236}">
                <a16:creationId xmlns:a16="http://schemas.microsoft.com/office/drawing/2014/main" id="{B1BF755A-6F34-4E4E-A5B5-753B94146FC7}"/>
              </a:ext>
            </a:extLst>
          </p:cNvPr>
          <p:cNvSpPr>
            <a:spLocks noGrp="1"/>
          </p:cNvSpPr>
          <p:nvPr>
            <p:ph type="sldNum" sz="quarter" idx="4"/>
          </p:nvPr>
        </p:nvSpPr>
        <p:spPr/>
        <p:txBody>
          <a:bodyPr/>
          <a:lstStyle/>
          <a:p>
            <a:fld id="{7D8CB306-79FE-4E49-99A3-A0AED1A06D97}" type="slidenum">
              <a:rPr lang="en-US" smtClean="0"/>
              <a:pPr/>
              <a:t>10</a:t>
            </a:fld>
            <a:endParaRPr lang="en-US" dirty="0"/>
          </a:p>
        </p:txBody>
      </p:sp>
      <p:sp>
        <p:nvSpPr>
          <p:cNvPr id="6" name="Title 5">
            <a:extLst>
              <a:ext uri="{FF2B5EF4-FFF2-40B4-BE49-F238E27FC236}">
                <a16:creationId xmlns:a16="http://schemas.microsoft.com/office/drawing/2014/main" id="{0E2D378F-5C9B-47A6-976F-94F893CDDD8C}"/>
              </a:ext>
            </a:extLst>
          </p:cNvPr>
          <p:cNvSpPr>
            <a:spLocks noGrp="1"/>
          </p:cNvSpPr>
          <p:nvPr>
            <p:ph type="title"/>
          </p:nvPr>
        </p:nvSpPr>
        <p:spPr/>
        <p:txBody>
          <a:bodyPr/>
          <a:lstStyle/>
          <a:p>
            <a:r>
              <a:rPr lang="en-GB" dirty="0"/>
              <a:t>LOW DRIZZLE’s </a:t>
            </a:r>
            <a:r>
              <a:rPr lang="en-GB" dirty="0" err="1"/>
              <a:t>flavor</a:t>
            </a:r>
            <a:r>
              <a:rPr lang="en-GB" dirty="0"/>
              <a:t> profile could be stronger </a:t>
            </a:r>
          </a:p>
        </p:txBody>
      </p:sp>
      <p:sp>
        <p:nvSpPr>
          <p:cNvPr id="7" name="Footer Placeholder 6">
            <a:extLst>
              <a:ext uri="{FF2B5EF4-FFF2-40B4-BE49-F238E27FC236}">
                <a16:creationId xmlns:a16="http://schemas.microsoft.com/office/drawing/2014/main" id="{629175BB-52FD-4DF2-B076-4B9D44E87497}"/>
              </a:ext>
            </a:extLst>
          </p:cNvPr>
          <p:cNvSpPr>
            <a:spLocks noGrp="1"/>
          </p:cNvSpPr>
          <p:nvPr>
            <p:ph type="ftr" sz="quarter" idx="3"/>
          </p:nvPr>
        </p:nvSpPr>
        <p:spPr/>
        <p:txBody>
          <a:bodyPr/>
          <a:lstStyle/>
          <a:p>
            <a:r>
              <a:rPr lang="en-US"/>
              <a:t>©MMR</a:t>
            </a:r>
            <a:endParaRPr lang="en-US" dirty="0"/>
          </a:p>
        </p:txBody>
      </p:sp>
      <p:pic>
        <p:nvPicPr>
          <p:cNvPr id="10" name="Picture Placeholder 19" descr="Graphical user interface, application&#10;&#10;Description automatically generated">
            <a:extLst>
              <a:ext uri="{FF2B5EF4-FFF2-40B4-BE49-F238E27FC236}">
                <a16:creationId xmlns:a16="http://schemas.microsoft.com/office/drawing/2014/main" id="{1EA631C7-D179-4878-A1BC-6706A393109B}"/>
              </a:ext>
            </a:extLst>
          </p:cNvPr>
          <p:cNvPicPr>
            <a:picLocks noGrp="1" noChangeAspect="1"/>
          </p:cNvPicPr>
          <p:nvPr>
            <p:ph type="pic" idx="21"/>
          </p:nvPr>
        </p:nvPicPr>
        <p:blipFill>
          <a:blip r:embed="rId2"/>
          <a:srcRect t="263" b="263"/>
          <a:stretch>
            <a:fillRect/>
          </a:stretch>
        </p:blipFill>
        <p:spPr>
          <a:xfrm>
            <a:off x="803275" y="1"/>
            <a:ext cx="800931" cy="800100"/>
          </a:xfrm>
        </p:spPr>
      </p:pic>
      <p:pic>
        <p:nvPicPr>
          <p:cNvPr id="11" name="Picture Placeholder 21" descr="Chart&#10;&#10;Description automatically generated">
            <a:extLst>
              <a:ext uri="{FF2B5EF4-FFF2-40B4-BE49-F238E27FC236}">
                <a16:creationId xmlns:a16="http://schemas.microsoft.com/office/drawing/2014/main" id="{8440978F-DE02-476A-926B-DB60D639B3AF}"/>
              </a:ext>
            </a:extLst>
          </p:cNvPr>
          <p:cNvPicPr>
            <a:picLocks noGrp="1" noChangeAspect="1"/>
          </p:cNvPicPr>
          <p:nvPr>
            <p:ph type="pic" idx="22"/>
          </p:nvPr>
        </p:nvPicPr>
        <p:blipFill>
          <a:blip r:embed="rId3"/>
          <a:srcRect t="99" b="99"/>
          <a:stretch>
            <a:fillRect/>
          </a:stretch>
        </p:blipFill>
        <p:spPr>
          <a:xfrm>
            <a:off x="2344" y="800100"/>
            <a:ext cx="800931" cy="800100"/>
          </a:xfrm>
        </p:spPr>
      </p:pic>
      <p:graphicFrame>
        <p:nvGraphicFramePr>
          <p:cNvPr id="16" name="Table 13">
            <a:extLst>
              <a:ext uri="{FF2B5EF4-FFF2-40B4-BE49-F238E27FC236}">
                <a16:creationId xmlns:a16="http://schemas.microsoft.com/office/drawing/2014/main" id="{B8E10183-5C42-411E-AAFA-27025DAC41FB}"/>
              </a:ext>
            </a:extLst>
          </p:cNvPr>
          <p:cNvGraphicFramePr>
            <a:graphicFrameLocks noGrp="1"/>
          </p:cNvGraphicFramePr>
          <p:nvPr>
            <p:extLst>
              <p:ext uri="{D42A27DB-BD31-4B8C-83A1-F6EECF244321}">
                <p14:modId xmlns:p14="http://schemas.microsoft.com/office/powerpoint/2010/main" val="3284164"/>
              </p:ext>
            </p:extLst>
          </p:nvPr>
        </p:nvGraphicFramePr>
        <p:xfrm>
          <a:off x="10193432" y="186411"/>
          <a:ext cx="1115708" cy="426720"/>
        </p:xfrm>
        <a:graphic>
          <a:graphicData uri="http://schemas.openxmlformats.org/drawingml/2006/table">
            <a:tbl>
              <a:tblPr firstRow="1" bandRow="1">
                <a:tableStyleId>{5C22544A-7EE6-4342-B048-85BDC9FD1C3A}</a:tableStyleId>
              </a:tblPr>
              <a:tblGrid>
                <a:gridCol w="1115708">
                  <a:extLst>
                    <a:ext uri="{9D8B030D-6E8A-4147-A177-3AD203B41FA5}">
                      <a16:colId xmlns:a16="http://schemas.microsoft.com/office/drawing/2014/main" val="2753273530"/>
                    </a:ext>
                  </a:extLst>
                </a:gridCol>
              </a:tblGrid>
              <a:tr h="0">
                <a:tc>
                  <a:txBody>
                    <a:bodyPr/>
                    <a:lstStyle/>
                    <a:p>
                      <a:pPr algn="ctr"/>
                      <a:r>
                        <a:rPr lang="en-GB" sz="1100" b="0" i="0" kern="1200" dirty="0">
                          <a:solidFill>
                            <a:schemeClr val="bg1"/>
                          </a:solidFill>
                          <a:latin typeface="Trebuchet MS" charset="0"/>
                        </a:rPr>
                        <a:t>254 </a:t>
                      </a:r>
                    </a:p>
                    <a:p>
                      <a:pPr algn="ctr"/>
                      <a:r>
                        <a:rPr lang="en-GB" sz="1100" b="0" i="0" kern="1200" dirty="0">
                          <a:solidFill>
                            <a:schemeClr val="bg1"/>
                          </a:solidFill>
                          <a:latin typeface="Trebuchet MS" charset="0"/>
                        </a:rPr>
                        <a:t>(Low Drizzle)</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86C7F3"/>
                    </a:solidFill>
                  </a:tcPr>
                </a:tc>
                <a:extLst>
                  <a:ext uri="{0D108BD9-81ED-4DB2-BD59-A6C34878D82A}">
                    <a16:rowId xmlns:a16="http://schemas.microsoft.com/office/drawing/2014/main" val="3745517555"/>
                  </a:ext>
                </a:extLst>
              </a:tr>
            </a:tbl>
          </a:graphicData>
        </a:graphic>
      </p:graphicFrame>
      <p:graphicFrame>
        <p:nvGraphicFramePr>
          <p:cNvPr id="31" name="Chart 30">
            <a:extLst>
              <a:ext uri="{FF2B5EF4-FFF2-40B4-BE49-F238E27FC236}">
                <a16:creationId xmlns:a16="http://schemas.microsoft.com/office/drawing/2014/main" id="{6E7FBF93-9BCA-4313-982F-49613587E653}"/>
              </a:ext>
            </a:extLst>
          </p:cNvPr>
          <p:cNvGraphicFramePr/>
          <p:nvPr>
            <p:extLst>
              <p:ext uri="{D42A27DB-BD31-4B8C-83A1-F6EECF244321}">
                <p14:modId xmlns:p14="http://schemas.microsoft.com/office/powerpoint/2010/main" val="73980629"/>
              </p:ext>
            </p:extLst>
          </p:nvPr>
        </p:nvGraphicFramePr>
        <p:xfrm>
          <a:off x="220210" y="2145051"/>
          <a:ext cx="6578604" cy="4283745"/>
        </p:xfrm>
        <a:graphic>
          <a:graphicData uri="http://schemas.openxmlformats.org/drawingml/2006/chart">
            <c:chart xmlns:c="http://schemas.openxmlformats.org/drawingml/2006/chart" xmlns:r="http://schemas.openxmlformats.org/officeDocument/2006/relationships" r:id="rId4"/>
          </a:graphicData>
        </a:graphic>
      </p:graphicFrame>
      <p:sp>
        <p:nvSpPr>
          <p:cNvPr id="44" name="Speech Bubble: Rectangle with Corners Rounded 43">
            <a:extLst>
              <a:ext uri="{FF2B5EF4-FFF2-40B4-BE49-F238E27FC236}">
                <a16:creationId xmlns:a16="http://schemas.microsoft.com/office/drawing/2014/main" id="{807D4E99-0013-4C92-9AFB-94D131EF7244}"/>
              </a:ext>
            </a:extLst>
          </p:cNvPr>
          <p:cNvSpPr/>
          <p:nvPr/>
        </p:nvSpPr>
        <p:spPr>
          <a:xfrm>
            <a:off x="7340155" y="4737230"/>
            <a:ext cx="1924051" cy="692195"/>
          </a:xfrm>
          <a:prstGeom prst="wedgeRoundRectCallout">
            <a:avLst/>
          </a:prstGeom>
          <a:solidFill>
            <a:srgbClr val="86C7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Roboto" panose="02000000000000000000" pitchFamily="2" charset="0"/>
                <a:ea typeface="Roboto" panose="02000000000000000000" pitchFamily="2" charset="0"/>
              </a:rPr>
              <a:t>“Needs to be a bit sweeter. Little more frosting.”</a:t>
            </a:r>
            <a:endParaRPr lang="en-GB" sz="1000" dirty="0">
              <a:latin typeface="Roboto" panose="02000000000000000000" pitchFamily="2" charset="0"/>
              <a:ea typeface="Roboto" panose="02000000000000000000" pitchFamily="2" charset="0"/>
            </a:endParaRPr>
          </a:p>
        </p:txBody>
      </p:sp>
      <p:sp>
        <p:nvSpPr>
          <p:cNvPr id="45" name="Speech Bubble: Rectangle with Corners Rounded 44">
            <a:extLst>
              <a:ext uri="{FF2B5EF4-FFF2-40B4-BE49-F238E27FC236}">
                <a16:creationId xmlns:a16="http://schemas.microsoft.com/office/drawing/2014/main" id="{06C521CE-6790-4B7B-9D62-E3E76333F848}"/>
              </a:ext>
            </a:extLst>
          </p:cNvPr>
          <p:cNvSpPr/>
          <p:nvPr/>
        </p:nvSpPr>
        <p:spPr>
          <a:xfrm>
            <a:off x="9904342" y="3429000"/>
            <a:ext cx="1705328" cy="745671"/>
          </a:xfrm>
          <a:prstGeom prst="wedgeRoundRectCallout">
            <a:avLst/>
          </a:prstGeom>
          <a:solidFill>
            <a:srgbClr val="86C7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Roboto" panose="02000000000000000000" pitchFamily="2" charset="0"/>
                <a:ea typeface="Roboto" panose="02000000000000000000" pitchFamily="2" charset="0"/>
              </a:rPr>
              <a:t>“I liked the cinnamon flavor, it was sweet but not over powering.</a:t>
            </a:r>
            <a:r>
              <a:rPr lang="en-US" altLang="en-US" sz="1000" dirty="0">
                <a:latin typeface="Roboto" panose="02000000000000000000" pitchFamily="2" charset="0"/>
                <a:ea typeface="Roboto" panose="02000000000000000000" pitchFamily="2" charset="0"/>
              </a:rPr>
              <a:t>”</a:t>
            </a:r>
          </a:p>
        </p:txBody>
      </p:sp>
      <p:sp>
        <p:nvSpPr>
          <p:cNvPr id="46" name="Speech Bubble: Rectangle with Corners Rounded 45">
            <a:extLst>
              <a:ext uri="{FF2B5EF4-FFF2-40B4-BE49-F238E27FC236}">
                <a16:creationId xmlns:a16="http://schemas.microsoft.com/office/drawing/2014/main" id="{376F78D7-6456-4523-9B28-3D77E9CFB6B0}"/>
              </a:ext>
            </a:extLst>
          </p:cNvPr>
          <p:cNvSpPr/>
          <p:nvPr/>
        </p:nvSpPr>
        <p:spPr>
          <a:xfrm>
            <a:off x="8731249" y="2265314"/>
            <a:ext cx="2657475" cy="804035"/>
          </a:xfrm>
          <a:prstGeom prst="wedgeRoundRectCallout">
            <a:avLst/>
          </a:prstGeom>
          <a:solidFill>
            <a:srgbClr val="86C7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Roboto" panose="02000000000000000000" pitchFamily="2" charset="0"/>
                <a:ea typeface="Roboto" panose="02000000000000000000" pitchFamily="2" charset="0"/>
              </a:rPr>
              <a:t>“</a:t>
            </a:r>
            <a:r>
              <a:rPr lang="en-US" altLang="en-US" sz="1000" dirty="0">
                <a:latin typeface="Roboto" panose="02000000000000000000" pitchFamily="2" charset="0"/>
                <a:ea typeface="Roboto" panose="02000000000000000000" pitchFamily="2" charset="0"/>
              </a:rPr>
              <a:t>The overall flavor was pretty close to an baked cinnamon roll so I enjoyed the flavor too”</a:t>
            </a:r>
          </a:p>
        </p:txBody>
      </p:sp>
      <p:sp>
        <p:nvSpPr>
          <p:cNvPr id="48" name="Speech Bubble: Rectangle with Corners Rounded 47">
            <a:extLst>
              <a:ext uri="{FF2B5EF4-FFF2-40B4-BE49-F238E27FC236}">
                <a16:creationId xmlns:a16="http://schemas.microsoft.com/office/drawing/2014/main" id="{A0200142-947C-4422-A517-16FA84C666C7}"/>
              </a:ext>
            </a:extLst>
          </p:cNvPr>
          <p:cNvSpPr/>
          <p:nvPr/>
        </p:nvSpPr>
        <p:spPr>
          <a:xfrm>
            <a:off x="5693793" y="2428237"/>
            <a:ext cx="2387602" cy="982661"/>
          </a:xfrm>
          <a:prstGeom prst="wedgeRoundRectCallout">
            <a:avLst/>
          </a:prstGeom>
          <a:solidFill>
            <a:srgbClr val="137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Roboto" panose="02000000000000000000" pitchFamily="2" charset="0"/>
                <a:ea typeface="Roboto" panose="02000000000000000000" pitchFamily="2" charset="0"/>
              </a:rPr>
              <a:t>“</a:t>
            </a:r>
            <a:r>
              <a:rPr lang="en-US" altLang="en-US" sz="1000" dirty="0">
                <a:latin typeface="Roboto" panose="02000000000000000000" pitchFamily="2" charset="0"/>
                <a:ea typeface="Roboto" panose="02000000000000000000" pitchFamily="2" charset="0"/>
              </a:rPr>
              <a:t>Needs to be sweeter, more icing, more like a cinnamon roll if advertised as one. This left a weird tacky flavor in my mouth”</a:t>
            </a:r>
          </a:p>
        </p:txBody>
      </p:sp>
      <p:sp>
        <p:nvSpPr>
          <p:cNvPr id="27" name="Speech Bubble: Rectangle with Corners Rounded 26">
            <a:extLst>
              <a:ext uri="{FF2B5EF4-FFF2-40B4-BE49-F238E27FC236}">
                <a16:creationId xmlns:a16="http://schemas.microsoft.com/office/drawing/2014/main" id="{6041A17B-AAFE-49E8-BECA-C5F3DD9374D4}"/>
              </a:ext>
            </a:extLst>
          </p:cNvPr>
          <p:cNvSpPr/>
          <p:nvPr/>
        </p:nvSpPr>
        <p:spPr>
          <a:xfrm>
            <a:off x="7340155" y="3634399"/>
            <a:ext cx="2032893" cy="692195"/>
          </a:xfrm>
          <a:prstGeom prst="wedgeRoundRectCallout">
            <a:avLst/>
          </a:prstGeom>
          <a:solidFill>
            <a:srgbClr val="137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Roboto" panose="02000000000000000000" pitchFamily="2" charset="0"/>
                <a:ea typeface="Roboto" panose="02000000000000000000" pitchFamily="2" charset="0"/>
              </a:rPr>
              <a:t>“</a:t>
            </a:r>
            <a:r>
              <a:rPr lang="en-US" altLang="en-US" sz="1000" dirty="0">
                <a:latin typeface="Roboto" panose="02000000000000000000" pitchFamily="2" charset="0"/>
                <a:ea typeface="Roboto" panose="02000000000000000000" pitchFamily="2" charset="0"/>
              </a:rPr>
              <a:t>Very dry and not flavorful enough. When making desserts you want to make them flavorful and not just sweet”</a:t>
            </a:r>
          </a:p>
        </p:txBody>
      </p:sp>
      <p:sp>
        <p:nvSpPr>
          <p:cNvPr id="30" name="Speech Bubble: Rectangle with Corners Rounded 29">
            <a:extLst>
              <a:ext uri="{FF2B5EF4-FFF2-40B4-BE49-F238E27FC236}">
                <a16:creationId xmlns:a16="http://schemas.microsoft.com/office/drawing/2014/main" id="{57E68466-365B-4727-B9EF-D3D3E1BC7F10}"/>
              </a:ext>
            </a:extLst>
          </p:cNvPr>
          <p:cNvSpPr/>
          <p:nvPr/>
        </p:nvSpPr>
        <p:spPr>
          <a:xfrm>
            <a:off x="9834438" y="5083327"/>
            <a:ext cx="1395086" cy="574832"/>
          </a:xfrm>
          <a:prstGeom prst="wedgeRoundRectCallout">
            <a:avLst/>
          </a:prstGeom>
          <a:solidFill>
            <a:srgbClr val="137C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Roboto" panose="02000000000000000000" pitchFamily="2" charset="0"/>
                <a:ea typeface="Roboto" panose="02000000000000000000" pitchFamily="2" charset="0"/>
              </a:rPr>
              <a:t>“Add a little more cinnamon and make it a tad less sweet.</a:t>
            </a:r>
            <a:r>
              <a:rPr lang="en-US" altLang="en-US" sz="1000" dirty="0">
                <a:latin typeface="Roboto" panose="02000000000000000000" pitchFamily="2" charset="0"/>
                <a:ea typeface="Roboto" panose="02000000000000000000" pitchFamily="2" charset="0"/>
              </a:rPr>
              <a:t>”</a:t>
            </a:r>
          </a:p>
        </p:txBody>
      </p:sp>
      <p:sp>
        <p:nvSpPr>
          <p:cNvPr id="32" name="Rectangle 31">
            <a:extLst>
              <a:ext uri="{FF2B5EF4-FFF2-40B4-BE49-F238E27FC236}">
                <a16:creationId xmlns:a16="http://schemas.microsoft.com/office/drawing/2014/main" id="{5A36BBC4-A8AE-401B-9368-0A23EEAF1920}"/>
              </a:ext>
            </a:extLst>
          </p:cNvPr>
          <p:cNvSpPr/>
          <p:nvPr/>
        </p:nvSpPr>
        <p:spPr>
          <a:xfrm>
            <a:off x="10379862" y="6292755"/>
            <a:ext cx="101646" cy="107636"/>
          </a:xfrm>
          <a:prstGeom prst="rect">
            <a:avLst/>
          </a:prstGeom>
          <a:solidFill>
            <a:srgbClr val="137CC3"/>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C1F660D8-A93E-4CB6-AA97-38D5E9D9E0BA}"/>
              </a:ext>
            </a:extLst>
          </p:cNvPr>
          <p:cNvSpPr/>
          <p:nvPr/>
        </p:nvSpPr>
        <p:spPr>
          <a:xfrm>
            <a:off x="10379862" y="6552104"/>
            <a:ext cx="101646" cy="107636"/>
          </a:xfrm>
          <a:prstGeom prst="rect">
            <a:avLst/>
          </a:prstGeom>
          <a:solidFill>
            <a:srgbClr val="86C7F3"/>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61D6D795-BB61-4DC8-8324-CDFBFB58A268}"/>
              </a:ext>
            </a:extLst>
          </p:cNvPr>
          <p:cNvSpPr/>
          <p:nvPr/>
        </p:nvSpPr>
        <p:spPr>
          <a:xfrm rot="16200000">
            <a:off x="10020448" y="6439033"/>
            <a:ext cx="537597" cy="10164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bg1"/>
                </a:solidFill>
              </a:rPr>
              <a:t>KEY</a:t>
            </a:r>
          </a:p>
        </p:txBody>
      </p:sp>
      <p:sp>
        <p:nvSpPr>
          <p:cNvPr id="37" name="Rectangle 36">
            <a:extLst>
              <a:ext uri="{FF2B5EF4-FFF2-40B4-BE49-F238E27FC236}">
                <a16:creationId xmlns:a16="http://schemas.microsoft.com/office/drawing/2014/main" id="{CF444382-5822-488B-BFA6-8B3A66635227}"/>
              </a:ext>
            </a:extLst>
          </p:cNvPr>
          <p:cNvSpPr/>
          <p:nvPr/>
        </p:nvSpPr>
        <p:spPr>
          <a:xfrm>
            <a:off x="795950" y="790868"/>
            <a:ext cx="10592774" cy="1072319"/>
          </a:xfrm>
          <a:prstGeom prst="rect">
            <a:avLst/>
          </a:prstGeom>
          <a:solidFill>
            <a:srgbClr val="E7E4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46266A"/>
                </a:solidFill>
                <a:latin typeface="Franklin Gothic Demi Cond" panose="020B0603020102020204" pitchFamily="34" charset="0"/>
              </a:rPr>
              <a:t>There is more inconsistency in opinion for Low Drizzle in regards to </a:t>
            </a:r>
            <a:r>
              <a:rPr lang="en-GB" dirty="0" err="1">
                <a:solidFill>
                  <a:srgbClr val="46266A"/>
                </a:solidFill>
                <a:latin typeface="Franklin Gothic Demi Cond" panose="020B0603020102020204" pitchFamily="34" charset="0"/>
              </a:rPr>
              <a:t>flavor</a:t>
            </a:r>
            <a:r>
              <a:rPr lang="en-GB" dirty="0">
                <a:solidFill>
                  <a:srgbClr val="46266A"/>
                </a:solidFill>
                <a:latin typeface="Franklin Gothic Demi Cond" panose="020B0603020102020204" pitchFamily="34" charset="0"/>
              </a:rPr>
              <a:t>, which could be due to an imbalance caused by the lower amount of frosting.  For some the product could benefit from being sweeter, and for others they’d prefer a stronger cinnamon </a:t>
            </a:r>
            <a:r>
              <a:rPr lang="en-GB" dirty="0" err="1">
                <a:solidFill>
                  <a:srgbClr val="46266A"/>
                </a:solidFill>
                <a:latin typeface="Franklin Gothic Demi Cond" panose="020B0603020102020204" pitchFamily="34" charset="0"/>
              </a:rPr>
              <a:t>flavor</a:t>
            </a:r>
            <a:r>
              <a:rPr lang="en-GB" dirty="0">
                <a:solidFill>
                  <a:srgbClr val="46266A"/>
                </a:solidFill>
                <a:latin typeface="Franklin Gothic Demi Cond" panose="020B0603020102020204" pitchFamily="34" charset="0"/>
              </a:rPr>
              <a:t> overall</a:t>
            </a:r>
          </a:p>
        </p:txBody>
      </p:sp>
      <p:sp>
        <p:nvSpPr>
          <p:cNvPr id="39" name="Arrow: Pentagon 38">
            <a:extLst>
              <a:ext uri="{FF2B5EF4-FFF2-40B4-BE49-F238E27FC236}">
                <a16:creationId xmlns:a16="http://schemas.microsoft.com/office/drawing/2014/main" id="{FECD395B-5F73-4276-A66B-4FA73EF2C6E5}"/>
              </a:ext>
            </a:extLst>
          </p:cNvPr>
          <p:cNvSpPr/>
          <p:nvPr/>
        </p:nvSpPr>
        <p:spPr>
          <a:xfrm>
            <a:off x="1266566" y="1756576"/>
            <a:ext cx="1528552" cy="23209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dirty="0">
                <a:solidFill>
                  <a:schemeClr val="bg1"/>
                </a:solidFill>
                <a:latin typeface="Franklin Gothic Demi Cond" panose="020B0706030402020204" pitchFamily="34" charset="0"/>
              </a:rPr>
              <a:t>Questions Combined</a:t>
            </a:r>
          </a:p>
        </p:txBody>
      </p:sp>
      <p:sp>
        <p:nvSpPr>
          <p:cNvPr id="40" name="Rectangle 39">
            <a:extLst>
              <a:ext uri="{FF2B5EF4-FFF2-40B4-BE49-F238E27FC236}">
                <a16:creationId xmlns:a16="http://schemas.microsoft.com/office/drawing/2014/main" id="{CB53AA87-3CC9-4BCF-BB31-7239A10BBEAF}"/>
              </a:ext>
            </a:extLst>
          </p:cNvPr>
          <p:cNvSpPr/>
          <p:nvPr/>
        </p:nvSpPr>
        <p:spPr>
          <a:xfrm>
            <a:off x="2030842" y="2153882"/>
            <a:ext cx="914400" cy="1287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i="1" dirty="0">
                <a:solidFill>
                  <a:srgbClr val="95969D"/>
                </a:solidFill>
                <a:latin typeface="Trebuchet MS" charset="0"/>
              </a:rPr>
              <a:t>Overall </a:t>
            </a:r>
            <a:r>
              <a:rPr lang="en-GB" sz="600" i="1" dirty="0" err="1">
                <a:solidFill>
                  <a:srgbClr val="95969D"/>
                </a:solidFill>
                <a:latin typeface="Trebuchet MS" charset="0"/>
              </a:rPr>
              <a:t>Flavor</a:t>
            </a:r>
            <a:endParaRPr lang="en-GB" sz="600" i="1" dirty="0">
              <a:solidFill>
                <a:srgbClr val="95969D"/>
              </a:solidFill>
              <a:latin typeface="Trebuchet MS" charset="0"/>
            </a:endParaRPr>
          </a:p>
        </p:txBody>
      </p:sp>
      <p:sp>
        <p:nvSpPr>
          <p:cNvPr id="42" name="Text Placeholder 10">
            <a:extLst>
              <a:ext uri="{FF2B5EF4-FFF2-40B4-BE49-F238E27FC236}">
                <a16:creationId xmlns:a16="http://schemas.microsoft.com/office/drawing/2014/main" id="{315AE073-5704-4EBF-9520-2D94517F71BF}"/>
              </a:ext>
            </a:extLst>
          </p:cNvPr>
          <p:cNvSpPr txBox="1">
            <a:spLocks/>
          </p:cNvSpPr>
          <p:nvPr/>
        </p:nvSpPr>
        <p:spPr>
          <a:xfrm>
            <a:off x="13474" y="6635816"/>
            <a:ext cx="7539495" cy="221048"/>
          </a:xfrm>
          <a:prstGeom prst="rect">
            <a:avLst/>
          </a:prstGeom>
        </p:spPr>
        <p:txBody>
          <a:bodyPr vert="horz" lIns="91440" tIns="45720" rIns="91440" bIns="45720" rtlCol="0" anchor="ctr">
            <a:normAutofit fontScale="92500" lnSpcReduction="10000"/>
          </a:bodyPr>
          <a:lstStyle>
            <a:defPPr>
              <a:defRPr lang="en-US"/>
            </a:defPPr>
            <a:lvl1pPr marR="0" lvl="0" indent="0" fontAlgn="auto">
              <a:lnSpc>
                <a:spcPct val="100000"/>
              </a:lnSpc>
              <a:spcBef>
                <a:spcPct val="20000"/>
              </a:spcBef>
              <a:spcAft>
                <a:spcPts val="0"/>
              </a:spcAft>
              <a:buClr>
                <a:srgbClr val="68B92E"/>
              </a:buClr>
              <a:buSzPct val="150000"/>
              <a:buFontTx/>
              <a:buNone/>
              <a:tabLst/>
              <a:defRPr kumimoji="0" sz="1000" b="0" i="0" u="none" strike="noStrike" cap="none" spc="0" normalizeH="0" baseline="0">
                <a:ln>
                  <a:noFill/>
                </a:ln>
                <a:solidFill>
                  <a:sysClr val="window" lastClr="FFFFFF">
                    <a:lumMod val="50000"/>
                  </a:sysClr>
                </a:solidFill>
                <a:effectLst/>
                <a:uLnTx/>
                <a:uFillTx/>
                <a:latin typeface="Trebuchet MS"/>
              </a:defRPr>
            </a:lvl1pPr>
            <a:lvl2pPr indent="0">
              <a:spcBef>
                <a:spcPct val="20000"/>
              </a:spcBef>
              <a:buClr>
                <a:schemeClr val="accent2"/>
              </a:buClr>
              <a:buSzPct val="150000"/>
              <a:buFontTx/>
              <a:buNone/>
              <a:defRPr sz="2000">
                <a:solidFill>
                  <a:schemeClr val="accent1"/>
                </a:solidFill>
                <a:latin typeface="+mj-lt"/>
              </a:defRPr>
            </a:lvl2pPr>
            <a:lvl3pPr indent="0">
              <a:spcBef>
                <a:spcPct val="20000"/>
              </a:spcBef>
              <a:buClr>
                <a:schemeClr val="accent2"/>
              </a:buClr>
              <a:buSzPct val="150000"/>
              <a:buFontTx/>
              <a:buNone/>
              <a:defRPr>
                <a:solidFill>
                  <a:schemeClr val="accent1"/>
                </a:solidFill>
                <a:latin typeface="+mj-lt"/>
              </a:defRPr>
            </a:lvl3pPr>
            <a:lvl4pPr indent="0">
              <a:spcBef>
                <a:spcPct val="20000"/>
              </a:spcBef>
              <a:buClr>
                <a:schemeClr val="accent2"/>
              </a:buClr>
              <a:buSzPct val="150000"/>
              <a:buFontTx/>
              <a:buNone/>
              <a:defRPr sz="1600">
                <a:solidFill>
                  <a:schemeClr val="accent1"/>
                </a:solidFill>
                <a:latin typeface="+mj-lt"/>
              </a:defRPr>
            </a:lvl4pPr>
            <a:lvl5pPr indent="0">
              <a:spcBef>
                <a:spcPct val="20000"/>
              </a:spcBef>
              <a:buClr>
                <a:schemeClr val="accent2"/>
              </a:buClr>
              <a:buSzPct val="150000"/>
              <a:buFontTx/>
              <a:buNone/>
              <a:defRPr sz="1400">
                <a:solidFill>
                  <a:schemeClr val="accent1"/>
                </a:solidFill>
                <a:latin typeface="+mj-lt"/>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marR="0" lvl="0" indent="0" algn="l" defTabSz="914400" rtl="0" eaLnBrk="1" fontAlgn="auto" latinLnBrk="0" hangingPunct="1">
              <a:lnSpc>
                <a:spcPct val="100000"/>
              </a:lnSpc>
              <a:spcBef>
                <a:spcPct val="20000"/>
              </a:spcBef>
              <a:spcAft>
                <a:spcPts val="0"/>
              </a:spcAft>
              <a:buClr>
                <a:srgbClr val="68B92E"/>
              </a:buClr>
              <a:buSzPct val="150000"/>
              <a:buFontTx/>
              <a:buNone/>
              <a:tabLst/>
              <a:defRPr/>
            </a:pPr>
            <a:r>
              <a:rPr lang="en-US" dirty="0"/>
              <a:t>What do you like about the sample?” / “What, if anything, would you change about this sample to make it better?” N=c.131 </a:t>
            </a:r>
          </a:p>
        </p:txBody>
      </p:sp>
    </p:spTree>
    <p:extLst>
      <p:ext uri="{BB962C8B-B14F-4D97-AF65-F5344CB8AC3E}">
        <p14:creationId xmlns:p14="http://schemas.microsoft.com/office/powerpoint/2010/main" val="2913061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CDB1AC6-B1F6-4C7F-8C15-9DC1CB75C34F}"/>
              </a:ext>
            </a:extLst>
          </p:cNvPr>
          <p:cNvSpPr/>
          <p:nvPr/>
        </p:nvSpPr>
        <p:spPr>
          <a:xfrm>
            <a:off x="1724088" y="2637127"/>
            <a:ext cx="5289559" cy="1701573"/>
          </a:xfrm>
          <a:prstGeom prst="rect">
            <a:avLst/>
          </a:prstGeom>
          <a:solidFill>
            <a:srgbClr val="FFE7EC">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B6BE1BBB-76EA-4809-8607-A19240D235B7}"/>
              </a:ext>
            </a:extLst>
          </p:cNvPr>
          <p:cNvSpPr>
            <a:spLocks noGrp="1"/>
          </p:cNvSpPr>
          <p:nvPr>
            <p:ph type="sldNum" sz="quarter" idx="4"/>
          </p:nvPr>
        </p:nvSpPr>
        <p:spPr/>
        <p:txBody>
          <a:bodyPr/>
          <a:lstStyle/>
          <a:p>
            <a:fld id="{7D8CB306-79FE-4E49-99A3-A0AED1A06D97}" type="slidenum">
              <a:rPr lang="en-US" smtClean="0"/>
              <a:pPr/>
              <a:t>11</a:t>
            </a:fld>
            <a:endParaRPr lang="en-US" dirty="0"/>
          </a:p>
        </p:txBody>
      </p:sp>
      <p:sp>
        <p:nvSpPr>
          <p:cNvPr id="6" name="Title 5">
            <a:extLst>
              <a:ext uri="{FF2B5EF4-FFF2-40B4-BE49-F238E27FC236}">
                <a16:creationId xmlns:a16="http://schemas.microsoft.com/office/drawing/2014/main" id="{7680543F-B36D-4DE6-9DAA-35665B849E63}"/>
              </a:ext>
            </a:extLst>
          </p:cNvPr>
          <p:cNvSpPr>
            <a:spLocks noGrp="1"/>
          </p:cNvSpPr>
          <p:nvPr>
            <p:ph type="title"/>
          </p:nvPr>
        </p:nvSpPr>
        <p:spPr/>
        <p:txBody>
          <a:bodyPr/>
          <a:lstStyle/>
          <a:p>
            <a:r>
              <a:rPr lang="en-GB" dirty="0"/>
              <a:t>HIGH FROSTING IS CHAMPIONED</a:t>
            </a:r>
          </a:p>
        </p:txBody>
      </p:sp>
      <p:sp>
        <p:nvSpPr>
          <p:cNvPr id="7" name="Footer Placeholder 6">
            <a:extLst>
              <a:ext uri="{FF2B5EF4-FFF2-40B4-BE49-F238E27FC236}">
                <a16:creationId xmlns:a16="http://schemas.microsoft.com/office/drawing/2014/main" id="{5184051A-C2E8-4EF3-B1A7-AC1ED6ADCFF3}"/>
              </a:ext>
            </a:extLst>
          </p:cNvPr>
          <p:cNvSpPr>
            <a:spLocks noGrp="1"/>
          </p:cNvSpPr>
          <p:nvPr>
            <p:ph type="ftr" sz="quarter" idx="3"/>
          </p:nvPr>
        </p:nvSpPr>
        <p:spPr/>
        <p:txBody>
          <a:bodyPr/>
          <a:lstStyle/>
          <a:p>
            <a:r>
              <a:rPr lang="en-US"/>
              <a:t>©MMR</a:t>
            </a:r>
            <a:endParaRPr lang="en-US" dirty="0"/>
          </a:p>
        </p:txBody>
      </p:sp>
      <p:pic>
        <p:nvPicPr>
          <p:cNvPr id="8" name="Picture Placeholder 19" descr="Graphical user interface, application&#10;&#10;Description automatically generated">
            <a:extLst>
              <a:ext uri="{FF2B5EF4-FFF2-40B4-BE49-F238E27FC236}">
                <a16:creationId xmlns:a16="http://schemas.microsoft.com/office/drawing/2014/main" id="{F48C7173-7E1E-4276-A46A-73495E255758}"/>
              </a:ext>
            </a:extLst>
          </p:cNvPr>
          <p:cNvPicPr>
            <a:picLocks noGrp="1" noChangeAspect="1"/>
          </p:cNvPicPr>
          <p:nvPr>
            <p:ph type="pic" idx="21"/>
          </p:nvPr>
        </p:nvPicPr>
        <p:blipFill>
          <a:blip r:embed="rId2"/>
          <a:srcRect t="263" b="263"/>
          <a:stretch>
            <a:fillRect/>
          </a:stretch>
        </p:blipFill>
        <p:spPr>
          <a:xfrm>
            <a:off x="803275" y="1"/>
            <a:ext cx="800931" cy="800100"/>
          </a:xfrm>
        </p:spPr>
      </p:pic>
      <p:pic>
        <p:nvPicPr>
          <p:cNvPr id="9" name="Picture Placeholder 21" descr="Chart&#10;&#10;Description automatically generated">
            <a:extLst>
              <a:ext uri="{FF2B5EF4-FFF2-40B4-BE49-F238E27FC236}">
                <a16:creationId xmlns:a16="http://schemas.microsoft.com/office/drawing/2014/main" id="{C954EDDA-FEAD-437A-9F44-5E6E35427E14}"/>
              </a:ext>
            </a:extLst>
          </p:cNvPr>
          <p:cNvPicPr>
            <a:picLocks noGrp="1" noChangeAspect="1"/>
          </p:cNvPicPr>
          <p:nvPr>
            <p:ph type="pic" idx="22"/>
          </p:nvPr>
        </p:nvPicPr>
        <p:blipFill>
          <a:blip r:embed="rId3"/>
          <a:srcRect t="99" b="99"/>
          <a:stretch>
            <a:fillRect/>
          </a:stretch>
        </p:blipFill>
        <p:spPr>
          <a:xfrm>
            <a:off x="2344" y="800100"/>
            <a:ext cx="800931" cy="800100"/>
          </a:xfrm>
        </p:spPr>
      </p:pic>
      <p:pic>
        <p:nvPicPr>
          <p:cNvPr id="3" name="Picture 2" descr="Graphical user interface, application&#10;&#10;Description automatically generated">
            <a:extLst>
              <a:ext uri="{FF2B5EF4-FFF2-40B4-BE49-F238E27FC236}">
                <a16:creationId xmlns:a16="http://schemas.microsoft.com/office/drawing/2014/main" id="{0B3F3BB3-C316-4BC0-9440-757F274A3AE4}"/>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Lst>
          </a:blip>
          <a:srcRect l="3285" t="45291" r="60124" b="45475"/>
          <a:stretch/>
        </p:blipFill>
        <p:spPr>
          <a:xfrm>
            <a:off x="35648" y="1774424"/>
            <a:ext cx="4001486" cy="493699"/>
          </a:xfrm>
          <a:prstGeom prst="rect">
            <a:avLst/>
          </a:prstGeom>
        </p:spPr>
      </p:pic>
      <p:sp>
        <p:nvSpPr>
          <p:cNvPr id="11" name="Arrow: Pentagon 10">
            <a:extLst>
              <a:ext uri="{FF2B5EF4-FFF2-40B4-BE49-F238E27FC236}">
                <a16:creationId xmlns:a16="http://schemas.microsoft.com/office/drawing/2014/main" id="{8147DB94-5196-460A-9AC7-84FE4687B2D0}"/>
              </a:ext>
            </a:extLst>
          </p:cNvPr>
          <p:cNvSpPr/>
          <p:nvPr/>
        </p:nvSpPr>
        <p:spPr>
          <a:xfrm>
            <a:off x="1125193" y="1378488"/>
            <a:ext cx="772422" cy="232090"/>
          </a:xfrm>
          <a:prstGeom prst="homePlate">
            <a:avLst/>
          </a:prstGeom>
          <a:solidFill>
            <a:srgbClr val="FFA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dirty="0">
                <a:solidFill>
                  <a:schemeClr val="bg1"/>
                </a:solidFill>
                <a:latin typeface="Franklin Gothic Demi Cond" panose="020B0706030402020204" pitchFamily="34" charset="0"/>
              </a:rPr>
              <a:t>Change</a:t>
            </a:r>
          </a:p>
        </p:txBody>
      </p:sp>
      <p:sp>
        <p:nvSpPr>
          <p:cNvPr id="12" name="Rectangle 11">
            <a:extLst>
              <a:ext uri="{FF2B5EF4-FFF2-40B4-BE49-F238E27FC236}">
                <a16:creationId xmlns:a16="http://schemas.microsoft.com/office/drawing/2014/main" id="{51EFAD60-01E0-400B-BA2F-F2356A6A4873}"/>
              </a:ext>
            </a:extLst>
          </p:cNvPr>
          <p:cNvSpPr/>
          <p:nvPr/>
        </p:nvSpPr>
        <p:spPr>
          <a:xfrm>
            <a:off x="811916" y="1640596"/>
            <a:ext cx="914400" cy="1287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i="1" dirty="0">
                <a:solidFill>
                  <a:srgbClr val="95969D"/>
                </a:solidFill>
                <a:latin typeface="Trebuchet MS" charset="0"/>
              </a:rPr>
              <a:t>Topics</a:t>
            </a:r>
          </a:p>
        </p:txBody>
      </p:sp>
      <p:pic>
        <p:nvPicPr>
          <p:cNvPr id="13" name="Picture 12" descr="A screenshot of a computer&#10;&#10;Description automatically generated with medium confidence">
            <a:extLst>
              <a:ext uri="{FF2B5EF4-FFF2-40B4-BE49-F238E27FC236}">
                <a16:creationId xmlns:a16="http://schemas.microsoft.com/office/drawing/2014/main" id="{ABACF88E-65E5-4773-97AE-83E9586B197E}"/>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20000" contrast="20000"/>
                    </a14:imgEffect>
                  </a14:imgLayer>
                </a14:imgProps>
              </a:ext>
            </a:extLst>
          </a:blip>
          <a:srcRect t="23404" r="58787" b="60881"/>
          <a:stretch/>
        </p:blipFill>
        <p:spPr>
          <a:xfrm>
            <a:off x="1200712" y="2926227"/>
            <a:ext cx="6336309" cy="1181100"/>
          </a:xfrm>
          <a:prstGeom prst="rect">
            <a:avLst/>
          </a:prstGeom>
        </p:spPr>
      </p:pic>
      <p:sp>
        <p:nvSpPr>
          <p:cNvPr id="21" name="Speech Bubble: Rectangle with Corners Rounded 20">
            <a:extLst>
              <a:ext uri="{FF2B5EF4-FFF2-40B4-BE49-F238E27FC236}">
                <a16:creationId xmlns:a16="http://schemas.microsoft.com/office/drawing/2014/main" id="{8BAD8FDB-067C-4C34-8A09-D294FF5BD6AB}"/>
              </a:ext>
            </a:extLst>
          </p:cNvPr>
          <p:cNvSpPr/>
          <p:nvPr/>
        </p:nvSpPr>
        <p:spPr>
          <a:xfrm>
            <a:off x="5041626" y="5001236"/>
            <a:ext cx="1893333" cy="617005"/>
          </a:xfrm>
          <a:prstGeom prst="wedgeRoundRectCallout">
            <a:avLst/>
          </a:prstGeom>
          <a:solidFill>
            <a:srgbClr val="77AE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Roboto" panose="02000000000000000000" pitchFamily="2" charset="0"/>
                <a:ea typeface="Roboto" panose="02000000000000000000" pitchFamily="2" charset="0"/>
              </a:rPr>
              <a:t>“</a:t>
            </a:r>
            <a:r>
              <a:rPr lang="en-US" altLang="en-US" sz="1000" dirty="0">
                <a:latin typeface="Roboto" panose="02000000000000000000" pitchFamily="2" charset="0"/>
                <a:ea typeface="Roboto" panose="02000000000000000000" pitchFamily="2" charset="0"/>
              </a:rPr>
              <a:t>I would make it at least double the size. I would also add a lot more moisture and some more frosting”</a:t>
            </a:r>
          </a:p>
        </p:txBody>
      </p:sp>
      <p:sp>
        <p:nvSpPr>
          <p:cNvPr id="22" name="Speech Bubble: Rectangle with Corners Rounded 21">
            <a:extLst>
              <a:ext uri="{FF2B5EF4-FFF2-40B4-BE49-F238E27FC236}">
                <a16:creationId xmlns:a16="http://schemas.microsoft.com/office/drawing/2014/main" id="{B289D655-261F-4E06-AC45-BF59D025FE97}"/>
              </a:ext>
            </a:extLst>
          </p:cNvPr>
          <p:cNvSpPr/>
          <p:nvPr/>
        </p:nvSpPr>
        <p:spPr>
          <a:xfrm>
            <a:off x="2915946" y="5773578"/>
            <a:ext cx="1667313" cy="509724"/>
          </a:xfrm>
          <a:prstGeom prst="wedgeRoundRectCallout">
            <a:avLst/>
          </a:prstGeom>
          <a:solidFill>
            <a:srgbClr val="77AE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Roboto" panose="02000000000000000000" pitchFamily="2" charset="0"/>
                <a:ea typeface="Roboto" panose="02000000000000000000" pitchFamily="2" charset="0"/>
              </a:rPr>
              <a:t>“It needs way more flavor and more frosting</a:t>
            </a:r>
            <a:r>
              <a:rPr lang="en-US" altLang="en-US" sz="1000" dirty="0">
                <a:latin typeface="Roboto" panose="02000000000000000000" pitchFamily="2" charset="0"/>
                <a:ea typeface="Roboto" panose="02000000000000000000" pitchFamily="2" charset="0"/>
              </a:rPr>
              <a:t>”</a:t>
            </a:r>
          </a:p>
        </p:txBody>
      </p:sp>
      <p:sp>
        <p:nvSpPr>
          <p:cNvPr id="24" name="Speech Bubble: Rectangle with Corners Rounded 23">
            <a:extLst>
              <a:ext uri="{FF2B5EF4-FFF2-40B4-BE49-F238E27FC236}">
                <a16:creationId xmlns:a16="http://schemas.microsoft.com/office/drawing/2014/main" id="{97D6AFC7-27D1-43D9-A89E-227AD8128B31}"/>
              </a:ext>
            </a:extLst>
          </p:cNvPr>
          <p:cNvSpPr/>
          <p:nvPr/>
        </p:nvSpPr>
        <p:spPr>
          <a:xfrm>
            <a:off x="2605629" y="4507945"/>
            <a:ext cx="2135054" cy="747944"/>
          </a:xfrm>
          <a:prstGeom prst="wedgeRoundRectCallout">
            <a:avLst/>
          </a:prstGeom>
          <a:solidFill>
            <a:srgbClr val="E88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Roboto" panose="02000000000000000000" pitchFamily="2" charset="0"/>
                <a:ea typeface="Roboto" panose="02000000000000000000" pitchFamily="2" charset="0"/>
              </a:rPr>
              <a:t>“</a:t>
            </a:r>
            <a:r>
              <a:rPr lang="en-US" altLang="en-US" sz="1000" dirty="0">
                <a:latin typeface="Roboto" panose="02000000000000000000" pitchFamily="2" charset="0"/>
                <a:ea typeface="Roboto" panose="02000000000000000000" pitchFamily="2" charset="0"/>
              </a:rPr>
              <a:t>A tad more cinnamon but keep same amount of frosting to create a more balanced flavor.”</a:t>
            </a:r>
          </a:p>
        </p:txBody>
      </p:sp>
      <p:sp>
        <p:nvSpPr>
          <p:cNvPr id="27" name="Rectangle 26">
            <a:extLst>
              <a:ext uri="{FF2B5EF4-FFF2-40B4-BE49-F238E27FC236}">
                <a16:creationId xmlns:a16="http://schemas.microsoft.com/office/drawing/2014/main" id="{029B07E6-FE42-4ACD-AD9F-09267135AB68}"/>
              </a:ext>
            </a:extLst>
          </p:cNvPr>
          <p:cNvSpPr/>
          <p:nvPr/>
        </p:nvSpPr>
        <p:spPr>
          <a:xfrm>
            <a:off x="7393326" y="795193"/>
            <a:ext cx="3995398" cy="5528021"/>
          </a:xfrm>
          <a:prstGeom prst="rect">
            <a:avLst/>
          </a:prstGeom>
          <a:solidFill>
            <a:srgbClr val="ECE9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Text Placeholder 13">
            <a:extLst>
              <a:ext uri="{FF2B5EF4-FFF2-40B4-BE49-F238E27FC236}">
                <a16:creationId xmlns:a16="http://schemas.microsoft.com/office/drawing/2014/main" id="{93AC1A43-EEF1-4C00-8B8D-D8D088BFB270}"/>
              </a:ext>
            </a:extLst>
          </p:cNvPr>
          <p:cNvSpPr txBox="1">
            <a:spLocks/>
          </p:cNvSpPr>
          <p:nvPr/>
        </p:nvSpPr>
        <p:spPr>
          <a:xfrm>
            <a:off x="7566319" y="984054"/>
            <a:ext cx="3636542" cy="5119738"/>
          </a:xfrm>
          <a:prstGeom prst="rect">
            <a:avLst/>
          </a:prstGeom>
          <a:solidFill>
            <a:srgbClr val="ECE9F0"/>
          </a:solidFill>
        </p:spPr>
        <p:txBody>
          <a:bodyPr/>
          <a:lstStyle>
            <a:lvl1pPr marL="0" indent="0" algn="l" defTabSz="914400" rtl="0" eaLnBrk="1" latinLnBrk="0" hangingPunct="1">
              <a:lnSpc>
                <a:spcPct val="100000"/>
              </a:lnSpc>
              <a:spcBef>
                <a:spcPts val="0"/>
              </a:spcBef>
              <a:spcAft>
                <a:spcPts val="600"/>
              </a:spcAft>
              <a:buFontTx/>
              <a:buNone/>
              <a:defRPr lang="en-US" sz="1400" b="1" i="0" kern="1200" smtClean="0">
                <a:solidFill>
                  <a:schemeClr val="accent1"/>
                </a:solidFill>
                <a:latin typeface="Franklin Gothic Demi Cond" panose="020B0603020102020204" pitchFamily="34" charset="0"/>
                <a:ea typeface="+mn-ea"/>
                <a:cs typeface="+mn-cs"/>
              </a:defRPr>
            </a:lvl1pPr>
            <a:lvl2pPr marL="7938" indent="0" algn="l" defTabSz="914400" rtl="0" eaLnBrk="1" latinLnBrk="0" hangingPunct="1">
              <a:lnSpc>
                <a:spcPct val="100000"/>
              </a:lnSpc>
              <a:spcBef>
                <a:spcPts val="0"/>
              </a:spcBef>
              <a:spcAft>
                <a:spcPts val="600"/>
              </a:spcAft>
              <a:buFontTx/>
              <a:buNone/>
              <a:tabLst/>
              <a:defRPr lang="en-US" sz="1200" kern="1200" dirty="0" smtClean="0">
                <a:solidFill>
                  <a:schemeClr val="accent1"/>
                </a:solidFill>
                <a:latin typeface="+mn-lt"/>
                <a:ea typeface="+mn-ea"/>
                <a:cs typeface="+mn-cs"/>
              </a:defRPr>
            </a:lvl2pPr>
            <a:lvl3pPr marL="7938" indent="0" algn="l" defTabSz="914400" rtl="0" eaLnBrk="1" latinLnBrk="0" hangingPunct="1">
              <a:lnSpc>
                <a:spcPct val="100000"/>
              </a:lnSpc>
              <a:spcBef>
                <a:spcPts val="0"/>
              </a:spcBef>
              <a:spcAft>
                <a:spcPts val="600"/>
              </a:spcAft>
              <a:buFontTx/>
              <a:buNone/>
              <a:tabLst/>
              <a:defRPr lang="en-US" sz="1200" kern="1200" dirty="0" smtClean="0">
                <a:solidFill>
                  <a:schemeClr val="tx1"/>
                </a:solidFill>
                <a:latin typeface="+mn-lt"/>
                <a:ea typeface="+mn-ea"/>
                <a:cs typeface="+mn-cs"/>
              </a:defRPr>
            </a:lvl3pPr>
            <a:lvl4pPr marL="182563" indent="-174625" algn="l" defTabSz="914400" rtl="0" eaLnBrk="1" latinLnBrk="0" hangingPunct="1">
              <a:lnSpc>
                <a:spcPct val="100000"/>
              </a:lnSpc>
              <a:spcBef>
                <a:spcPts val="0"/>
              </a:spcBef>
              <a:spcAft>
                <a:spcPts val="600"/>
              </a:spcAft>
              <a:buFont typeface="Arial" panose="020B0604020202020204" pitchFamily="34" charset="0"/>
              <a:buChar char="•"/>
              <a:tabLst/>
              <a:defRPr lang="en-US" sz="1200" kern="1200" dirty="0" smtClean="0">
                <a:solidFill>
                  <a:schemeClr val="tx1"/>
                </a:solidFill>
                <a:latin typeface="+mn-lt"/>
                <a:ea typeface="+mn-ea"/>
                <a:cs typeface="+mn-cs"/>
              </a:defRPr>
            </a:lvl4pPr>
            <a:lvl5pPr marL="360363" indent="-177800" algn="l" defTabSz="914400" rtl="0" eaLnBrk="1" latinLnBrk="0" hangingPunct="1">
              <a:lnSpc>
                <a:spcPct val="100000"/>
              </a:lnSpc>
              <a:spcBef>
                <a:spcPts val="0"/>
              </a:spcBef>
              <a:spcAft>
                <a:spcPts val="600"/>
              </a:spcAft>
              <a:buFont typeface="Arial" panose="020B0604020202020204" pitchFamily="34" charset="0"/>
              <a:buChar char="•"/>
              <a:tabLst/>
              <a:defRPr lang="en-US" sz="1200" kern="1200" dirty="0" smtClean="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1800" dirty="0">
                <a:solidFill>
                  <a:srgbClr val="46266A"/>
                </a:solidFill>
                <a:latin typeface="Franklin Gothic Demi Cond" panose="020B0603020102020204" pitchFamily="34" charset="0"/>
              </a:rPr>
              <a:t>On the whole, consumers prefer High Drizzle’s amount of frosting, with many commenting that it helps balance the flavor and add moistness</a:t>
            </a:r>
          </a:p>
          <a:p>
            <a:pPr lvl="1"/>
            <a:endParaRPr lang="en-US" sz="1800" dirty="0">
              <a:solidFill>
                <a:srgbClr val="46266A"/>
              </a:solidFill>
              <a:latin typeface="Franklin Gothic Demi Cond" panose="020B0603020102020204" pitchFamily="34" charset="0"/>
            </a:endParaRPr>
          </a:p>
          <a:p>
            <a:pPr lvl="1"/>
            <a:r>
              <a:rPr lang="en-US" sz="1800" kern="0" dirty="0">
                <a:solidFill>
                  <a:srgbClr val="46266A"/>
                </a:solidFill>
                <a:latin typeface="Franklin Gothic Demi Cond" panose="020B0603020102020204" pitchFamily="34" charset="0"/>
              </a:rPr>
              <a:t>That being said, High Drizzle could still be improved with regards to flavor profile, as for some the roll itself could be stronger in cinnamon flavor to offset the frosting’s sweetness</a:t>
            </a:r>
            <a:endParaRPr lang="en-US" sz="1400" kern="0" dirty="0">
              <a:latin typeface="Franklin Gothic Demi Cond" panose="020B0706030402020204" pitchFamily="34" charset="0"/>
            </a:endParaRPr>
          </a:p>
          <a:p>
            <a:endParaRPr lang="en-US" dirty="0"/>
          </a:p>
        </p:txBody>
      </p:sp>
      <p:sp>
        <p:nvSpPr>
          <p:cNvPr id="29" name="Rectangle 28">
            <a:extLst>
              <a:ext uri="{FF2B5EF4-FFF2-40B4-BE49-F238E27FC236}">
                <a16:creationId xmlns:a16="http://schemas.microsoft.com/office/drawing/2014/main" id="{82DCB9D2-BCFA-4853-A4FF-D342B2E8E36D}"/>
              </a:ext>
            </a:extLst>
          </p:cNvPr>
          <p:cNvSpPr/>
          <p:nvPr/>
        </p:nvSpPr>
        <p:spPr>
          <a:xfrm>
            <a:off x="1045609" y="6023574"/>
            <a:ext cx="101646" cy="107636"/>
          </a:xfrm>
          <a:prstGeom prst="rect">
            <a:avLst/>
          </a:prstGeom>
          <a:solidFill>
            <a:srgbClr val="FFA1B5"/>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0" name="Table 13">
            <a:extLst>
              <a:ext uri="{FF2B5EF4-FFF2-40B4-BE49-F238E27FC236}">
                <a16:creationId xmlns:a16="http://schemas.microsoft.com/office/drawing/2014/main" id="{55269C9C-37ED-4B40-83A7-15AAC1E2D7F1}"/>
              </a:ext>
            </a:extLst>
          </p:cNvPr>
          <p:cNvGraphicFramePr>
            <a:graphicFrameLocks noGrp="1"/>
          </p:cNvGraphicFramePr>
          <p:nvPr>
            <p:extLst>
              <p:ext uri="{D42A27DB-BD31-4B8C-83A1-F6EECF244321}">
                <p14:modId xmlns:p14="http://schemas.microsoft.com/office/powerpoint/2010/main" val="3745520802"/>
              </p:ext>
            </p:extLst>
          </p:nvPr>
        </p:nvGraphicFramePr>
        <p:xfrm>
          <a:off x="1125193" y="5947582"/>
          <a:ext cx="1115708" cy="509724"/>
        </p:xfrm>
        <a:graphic>
          <a:graphicData uri="http://schemas.openxmlformats.org/drawingml/2006/table">
            <a:tbl>
              <a:tblPr firstRow="1" bandRow="1">
                <a:tableStyleId>{5C22544A-7EE6-4342-B048-85BDC9FD1C3A}</a:tableStyleId>
              </a:tblPr>
              <a:tblGrid>
                <a:gridCol w="1115708">
                  <a:extLst>
                    <a:ext uri="{9D8B030D-6E8A-4147-A177-3AD203B41FA5}">
                      <a16:colId xmlns:a16="http://schemas.microsoft.com/office/drawing/2014/main" val="2753273530"/>
                    </a:ext>
                  </a:extLst>
                </a:gridCol>
              </a:tblGrid>
              <a:tr h="254862">
                <a:tc>
                  <a:txBody>
                    <a:bodyPr/>
                    <a:lstStyle/>
                    <a:p>
                      <a:r>
                        <a:rPr lang="en-GB" sz="800" b="0" i="0" kern="1200" dirty="0">
                          <a:solidFill>
                            <a:schemeClr val="bg1">
                              <a:lumMod val="50000"/>
                            </a:schemeClr>
                          </a:solidFill>
                          <a:latin typeface="Trebuchet MS" charset="0"/>
                        </a:rPr>
                        <a:t>590 (High Drizzle)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48437513"/>
                  </a:ext>
                </a:extLst>
              </a:tr>
              <a:tr h="254862">
                <a:tc>
                  <a:txBody>
                    <a:bodyPr/>
                    <a:lstStyle/>
                    <a:p>
                      <a:r>
                        <a:rPr lang="en-GB" sz="800" b="0" i="0" kern="1200" dirty="0">
                          <a:solidFill>
                            <a:schemeClr val="bg1">
                              <a:lumMod val="50000"/>
                            </a:schemeClr>
                          </a:solidFill>
                          <a:latin typeface="Trebuchet MS" charset="0"/>
                        </a:rPr>
                        <a:t>254 (Low Drizzle)</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45517555"/>
                  </a:ext>
                </a:extLst>
              </a:tr>
            </a:tbl>
          </a:graphicData>
        </a:graphic>
      </p:graphicFrame>
      <p:sp>
        <p:nvSpPr>
          <p:cNvPr id="31" name="Rectangle 30">
            <a:extLst>
              <a:ext uri="{FF2B5EF4-FFF2-40B4-BE49-F238E27FC236}">
                <a16:creationId xmlns:a16="http://schemas.microsoft.com/office/drawing/2014/main" id="{C1CE8995-04A3-49EA-AD0F-3EF36EB141CF}"/>
              </a:ext>
            </a:extLst>
          </p:cNvPr>
          <p:cNvSpPr/>
          <p:nvPr/>
        </p:nvSpPr>
        <p:spPr>
          <a:xfrm>
            <a:off x="1045609" y="6282923"/>
            <a:ext cx="101646" cy="107636"/>
          </a:xfrm>
          <a:prstGeom prst="rect">
            <a:avLst/>
          </a:prstGeom>
          <a:solidFill>
            <a:srgbClr val="86C7F3"/>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6588DC0C-C653-4729-B576-610E19F1A0D8}"/>
              </a:ext>
            </a:extLst>
          </p:cNvPr>
          <p:cNvSpPr/>
          <p:nvPr/>
        </p:nvSpPr>
        <p:spPr>
          <a:xfrm rot="16200000">
            <a:off x="686195" y="6169852"/>
            <a:ext cx="537597" cy="10164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bg1"/>
                </a:solidFill>
              </a:rPr>
              <a:t>KEY</a:t>
            </a:r>
          </a:p>
        </p:txBody>
      </p:sp>
      <p:sp>
        <p:nvSpPr>
          <p:cNvPr id="23" name="Speech Bubble: Rectangle with Corners Rounded 22">
            <a:extLst>
              <a:ext uri="{FF2B5EF4-FFF2-40B4-BE49-F238E27FC236}">
                <a16:creationId xmlns:a16="http://schemas.microsoft.com/office/drawing/2014/main" id="{ACC4C44B-1727-4A6E-A185-15466E5FAD29}"/>
              </a:ext>
            </a:extLst>
          </p:cNvPr>
          <p:cNvSpPr/>
          <p:nvPr/>
        </p:nvSpPr>
        <p:spPr>
          <a:xfrm>
            <a:off x="8348561" y="4309775"/>
            <a:ext cx="2119351" cy="830996"/>
          </a:xfrm>
          <a:prstGeom prst="wedgeRoundRectCallout">
            <a:avLst/>
          </a:prstGeom>
          <a:solidFill>
            <a:srgbClr val="E88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Roboto" panose="02000000000000000000" pitchFamily="2" charset="0"/>
                <a:ea typeface="Roboto" panose="02000000000000000000" pitchFamily="2" charset="0"/>
              </a:rPr>
              <a:t>“</a:t>
            </a:r>
            <a:r>
              <a:rPr lang="en-US" altLang="en-US" sz="1000" dirty="0">
                <a:latin typeface="Roboto" panose="02000000000000000000" pitchFamily="2" charset="0"/>
                <a:ea typeface="Roboto" panose="02000000000000000000" pitchFamily="2" charset="0"/>
              </a:rPr>
              <a:t>The sweetness in the actual roll is a little too much with the right amount of frosting. More cinnamon in the roll and use the sweetness from the icing.”</a:t>
            </a:r>
          </a:p>
        </p:txBody>
      </p:sp>
      <p:sp>
        <p:nvSpPr>
          <p:cNvPr id="33" name="Text Placeholder 10">
            <a:extLst>
              <a:ext uri="{FF2B5EF4-FFF2-40B4-BE49-F238E27FC236}">
                <a16:creationId xmlns:a16="http://schemas.microsoft.com/office/drawing/2014/main" id="{B13BDD42-5F98-4828-898A-94C20FA492AF}"/>
              </a:ext>
            </a:extLst>
          </p:cNvPr>
          <p:cNvSpPr txBox="1">
            <a:spLocks/>
          </p:cNvSpPr>
          <p:nvPr/>
        </p:nvSpPr>
        <p:spPr>
          <a:xfrm>
            <a:off x="13474" y="6635816"/>
            <a:ext cx="7539495" cy="221048"/>
          </a:xfrm>
          <a:prstGeom prst="rect">
            <a:avLst/>
          </a:prstGeom>
        </p:spPr>
        <p:txBody>
          <a:bodyPr vert="horz" lIns="91440" tIns="45720" rIns="91440" bIns="45720" rtlCol="0" anchor="ctr">
            <a:normAutofit fontScale="92500" lnSpcReduction="10000"/>
          </a:bodyPr>
          <a:lstStyle>
            <a:defPPr>
              <a:defRPr lang="en-US"/>
            </a:defPPr>
            <a:lvl1pPr marR="0" lvl="0" indent="0" fontAlgn="auto">
              <a:lnSpc>
                <a:spcPct val="100000"/>
              </a:lnSpc>
              <a:spcBef>
                <a:spcPct val="20000"/>
              </a:spcBef>
              <a:spcAft>
                <a:spcPts val="0"/>
              </a:spcAft>
              <a:buClr>
                <a:srgbClr val="68B92E"/>
              </a:buClr>
              <a:buSzPct val="150000"/>
              <a:buFontTx/>
              <a:buNone/>
              <a:tabLst/>
              <a:defRPr kumimoji="0" sz="1000" b="0" i="0" u="none" strike="noStrike" cap="none" spc="0" normalizeH="0" baseline="0">
                <a:ln>
                  <a:noFill/>
                </a:ln>
                <a:solidFill>
                  <a:sysClr val="window" lastClr="FFFFFF">
                    <a:lumMod val="50000"/>
                  </a:sysClr>
                </a:solidFill>
                <a:effectLst/>
                <a:uLnTx/>
                <a:uFillTx/>
                <a:latin typeface="Trebuchet MS"/>
              </a:defRPr>
            </a:lvl1pPr>
            <a:lvl2pPr indent="0">
              <a:spcBef>
                <a:spcPct val="20000"/>
              </a:spcBef>
              <a:buClr>
                <a:schemeClr val="accent2"/>
              </a:buClr>
              <a:buSzPct val="150000"/>
              <a:buFontTx/>
              <a:buNone/>
              <a:defRPr sz="2000">
                <a:solidFill>
                  <a:schemeClr val="accent1"/>
                </a:solidFill>
                <a:latin typeface="+mj-lt"/>
              </a:defRPr>
            </a:lvl2pPr>
            <a:lvl3pPr indent="0">
              <a:spcBef>
                <a:spcPct val="20000"/>
              </a:spcBef>
              <a:buClr>
                <a:schemeClr val="accent2"/>
              </a:buClr>
              <a:buSzPct val="150000"/>
              <a:buFontTx/>
              <a:buNone/>
              <a:defRPr>
                <a:solidFill>
                  <a:schemeClr val="accent1"/>
                </a:solidFill>
                <a:latin typeface="+mj-lt"/>
              </a:defRPr>
            </a:lvl3pPr>
            <a:lvl4pPr indent="0">
              <a:spcBef>
                <a:spcPct val="20000"/>
              </a:spcBef>
              <a:buClr>
                <a:schemeClr val="accent2"/>
              </a:buClr>
              <a:buSzPct val="150000"/>
              <a:buFontTx/>
              <a:buNone/>
              <a:defRPr sz="1600">
                <a:solidFill>
                  <a:schemeClr val="accent1"/>
                </a:solidFill>
                <a:latin typeface="+mj-lt"/>
              </a:defRPr>
            </a:lvl4pPr>
            <a:lvl5pPr indent="0">
              <a:spcBef>
                <a:spcPct val="20000"/>
              </a:spcBef>
              <a:buClr>
                <a:schemeClr val="accent2"/>
              </a:buClr>
              <a:buSzPct val="150000"/>
              <a:buFontTx/>
              <a:buNone/>
              <a:defRPr sz="1400">
                <a:solidFill>
                  <a:schemeClr val="accent1"/>
                </a:solidFill>
                <a:latin typeface="+mj-lt"/>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marR="0" lvl="0" indent="0" algn="l" defTabSz="914400" rtl="0" eaLnBrk="1" fontAlgn="auto" latinLnBrk="0" hangingPunct="1">
              <a:lnSpc>
                <a:spcPct val="100000"/>
              </a:lnSpc>
              <a:spcBef>
                <a:spcPct val="20000"/>
              </a:spcBef>
              <a:spcAft>
                <a:spcPts val="0"/>
              </a:spcAft>
              <a:buClr>
                <a:srgbClr val="68B92E"/>
              </a:buClr>
              <a:buSzPct val="150000"/>
              <a:buFontTx/>
              <a:buNone/>
              <a:tabLst/>
              <a:defRPr/>
            </a:pPr>
            <a:r>
              <a:rPr lang="en-US" dirty="0"/>
              <a:t>What do you like about the sample?” / “What, if anything, would you change about this sample to make it better?” N=c.131 </a:t>
            </a:r>
          </a:p>
        </p:txBody>
      </p:sp>
    </p:spTree>
    <p:extLst>
      <p:ext uri="{BB962C8B-B14F-4D97-AF65-F5344CB8AC3E}">
        <p14:creationId xmlns:p14="http://schemas.microsoft.com/office/powerpoint/2010/main" val="450374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21AF505-6945-4F5C-8FC6-608276E96021}"/>
              </a:ext>
            </a:extLst>
          </p:cNvPr>
          <p:cNvSpPr>
            <a:spLocks noGrp="1"/>
          </p:cNvSpPr>
          <p:nvPr>
            <p:ph type="title"/>
          </p:nvPr>
        </p:nvSpPr>
        <p:spPr/>
        <p:txBody>
          <a:bodyPr/>
          <a:lstStyle/>
          <a:p>
            <a:pPr algn="ctr"/>
            <a:r>
              <a:rPr lang="en-GB" dirty="0"/>
              <a:t>THANK YOU!</a:t>
            </a:r>
          </a:p>
        </p:txBody>
      </p:sp>
      <p:sp>
        <p:nvSpPr>
          <p:cNvPr id="9" name="Text Placeholder 8">
            <a:extLst>
              <a:ext uri="{FF2B5EF4-FFF2-40B4-BE49-F238E27FC236}">
                <a16:creationId xmlns:a16="http://schemas.microsoft.com/office/drawing/2014/main" id="{D46E2340-932C-46F1-8EA8-6BB43326C7FE}"/>
              </a:ext>
            </a:extLst>
          </p:cNvPr>
          <p:cNvSpPr>
            <a:spLocks noGrp="1"/>
          </p:cNvSpPr>
          <p:nvPr>
            <p:ph type="body" sz="quarter" idx="4294967295"/>
          </p:nvPr>
        </p:nvSpPr>
        <p:spPr>
          <a:xfrm>
            <a:off x="5740400" y="1076555"/>
            <a:ext cx="4722770" cy="484067"/>
          </a:xfrm>
        </p:spPr>
        <p:txBody>
          <a:bodyPr/>
          <a:lstStyle/>
          <a:p>
            <a:r>
              <a:rPr lang="en-GB" b="0" dirty="0"/>
              <a:t>For anything further, please contact:</a:t>
            </a:r>
          </a:p>
        </p:txBody>
      </p:sp>
      <p:pic>
        <p:nvPicPr>
          <p:cNvPr id="14" name="Picture Placeholder 17" descr="A picture containing person, person, wall, indoor&#10;&#10;Description automatically generated">
            <a:extLst>
              <a:ext uri="{FF2B5EF4-FFF2-40B4-BE49-F238E27FC236}">
                <a16:creationId xmlns:a16="http://schemas.microsoft.com/office/drawing/2014/main" id="{F241BC32-073D-439E-9DB7-CF2209692E9B}"/>
              </a:ext>
            </a:extLst>
          </p:cNvPr>
          <p:cNvPicPr>
            <a:picLocks noGrp="1" noChangeAspect="1"/>
          </p:cNvPicPr>
          <p:nvPr>
            <p:ph type="pic" sz="quarter" idx="11"/>
          </p:nvPr>
        </p:nvPicPr>
        <p:blipFill>
          <a:blip r:embed="rId2" cstate="hq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a:stretch>
        </p:blipFill>
        <p:spPr>
          <a:xfrm>
            <a:off x="6105525" y="1503461"/>
            <a:ext cx="1011238" cy="1011237"/>
          </a:xfrm>
          <a:prstGeom prst="ellipse">
            <a:avLst/>
          </a:prstGeom>
          <a:ln>
            <a:solidFill>
              <a:schemeClr val="bg1"/>
            </a:solidFill>
          </a:ln>
        </p:spPr>
      </p:pic>
      <p:pic>
        <p:nvPicPr>
          <p:cNvPr id="16" name="Picture Placeholder 15">
            <a:extLst>
              <a:ext uri="{FF2B5EF4-FFF2-40B4-BE49-F238E27FC236}">
                <a16:creationId xmlns:a16="http://schemas.microsoft.com/office/drawing/2014/main" id="{33438DB9-FFC6-40D8-A84D-CD706B0A5168}"/>
              </a:ext>
            </a:extLst>
          </p:cNvPr>
          <p:cNvPicPr>
            <a:picLocks noGrp="1" noChangeAspect="1"/>
          </p:cNvPicPr>
          <p:nvPr>
            <p:ph type="pic" sz="quarter" idx="12"/>
          </p:nvPr>
        </p:nvPicPr>
        <p:blipFill>
          <a:blip r:embed="rId4">
            <a:extLst>
              <a:ext uri="{BEBA8EAE-BF5A-486C-A8C5-ECC9F3942E4B}">
                <a14:imgProps xmlns:a14="http://schemas.microsoft.com/office/drawing/2010/main">
                  <a14:imgLayer r:embed="rId5">
                    <a14:imgEffect>
                      <a14:saturation sat="0"/>
                    </a14:imgEffect>
                  </a14:imgLayer>
                </a14:imgProps>
              </a:ext>
            </a:extLst>
          </a:blip>
          <a:srcRect t="4607" b="4607"/>
          <a:stretch/>
        </p:blipFill>
        <p:spPr>
          <a:xfrm>
            <a:off x="6105321" y="4054376"/>
            <a:ext cx="1011238" cy="1011237"/>
          </a:xfrm>
          <a:prstGeom prst="ellipse">
            <a:avLst/>
          </a:prstGeom>
        </p:spPr>
      </p:pic>
      <p:sp>
        <p:nvSpPr>
          <p:cNvPr id="12" name="Content Placeholder 11">
            <a:extLst>
              <a:ext uri="{FF2B5EF4-FFF2-40B4-BE49-F238E27FC236}">
                <a16:creationId xmlns:a16="http://schemas.microsoft.com/office/drawing/2014/main" id="{3114375D-D33A-4ACB-AE7B-30BC557E6135}"/>
              </a:ext>
            </a:extLst>
          </p:cNvPr>
          <p:cNvSpPr>
            <a:spLocks noGrp="1"/>
          </p:cNvSpPr>
          <p:nvPr>
            <p:ph sz="quarter" idx="13"/>
          </p:nvPr>
        </p:nvSpPr>
        <p:spPr>
          <a:xfrm>
            <a:off x="7305674" y="2901258"/>
            <a:ext cx="4101691" cy="1011238"/>
          </a:xfrm>
        </p:spPr>
        <p:txBody>
          <a:bodyPr/>
          <a:lstStyle/>
          <a:p>
            <a:r>
              <a:rPr lang="en-GB" dirty="0"/>
              <a:t>ANNIE NELLER</a:t>
            </a:r>
          </a:p>
          <a:p>
            <a:r>
              <a:rPr kumimoji="0" lang="en-GB" sz="1800" b="0" i="0" u="none" strike="noStrike" kern="1200" cap="all" spc="0" normalizeH="0" baseline="0" noProof="0" dirty="0">
                <a:ln>
                  <a:noFill/>
                </a:ln>
                <a:solidFill>
                  <a:srgbClr val="46266A"/>
                </a:solidFill>
                <a:effectLst/>
                <a:uLnTx/>
                <a:uFillTx/>
                <a:latin typeface="Franklin Gothic Demi Cond" panose="020B0706030402020204" pitchFamily="34" charset="0"/>
                <a:ea typeface="+mn-ea"/>
                <a:cs typeface="+mn-cs"/>
              </a:rPr>
              <a:t>ANNIE@NOVA-MMR.COM</a:t>
            </a:r>
          </a:p>
        </p:txBody>
      </p:sp>
      <p:sp>
        <p:nvSpPr>
          <p:cNvPr id="13" name="Content Placeholder 12">
            <a:extLst>
              <a:ext uri="{FF2B5EF4-FFF2-40B4-BE49-F238E27FC236}">
                <a16:creationId xmlns:a16="http://schemas.microsoft.com/office/drawing/2014/main" id="{B867E35B-ADEB-44FE-BF7C-5B37EEC6130B}"/>
              </a:ext>
            </a:extLst>
          </p:cNvPr>
          <p:cNvSpPr>
            <a:spLocks noGrp="1"/>
          </p:cNvSpPr>
          <p:nvPr>
            <p:ph sz="quarter" idx="14"/>
          </p:nvPr>
        </p:nvSpPr>
        <p:spPr>
          <a:xfrm>
            <a:off x="7305674" y="4055806"/>
            <a:ext cx="4101691" cy="1011238"/>
          </a:xfrm>
        </p:spPr>
        <p:txBody>
          <a:bodyPr/>
          <a:lstStyle/>
          <a:p>
            <a:r>
              <a:rPr lang="en-GB" dirty="0"/>
              <a:t>KIM GOVENDER</a:t>
            </a:r>
          </a:p>
          <a:p>
            <a:r>
              <a:rPr lang="en-GB" sz="1800" b="0" cap="all" dirty="0">
                <a:solidFill>
                  <a:srgbClr val="46266A"/>
                </a:solidFill>
              </a:rPr>
              <a:t>K.GOVENDER@MMR-RESEARCH.COM</a:t>
            </a:r>
          </a:p>
        </p:txBody>
      </p:sp>
      <p:sp>
        <p:nvSpPr>
          <p:cNvPr id="7" name="Footer Placeholder 6">
            <a:extLst>
              <a:ext uri="{FF2B5EF4-FFF2-40B4-BE49-F238E27FC236}">
                <a16:creationId xmlns:a16="http://schemas.microsoft.com/office/drawing/2014/main" id="{30CB8525-DBFD-443D-86CC-B9E6E85C3E9E}"/>
              </a:ext>
            </a:extLst>
          </p:cNvPr>
          <p:cNvSpPr>
            <a:spLocks noGrp="1"/>
          </p:cNvSpPr>
          <p:nvPr>
            <p:ph type="ftr" sz="quarter" idx="4294967295"/>
          </p:nvPr>
        </p:nvSpPr>
        <p:spPr>
          <a:xfrm>
            <a:off x="11388725" y="6489700"/>
            <a:ext cx="803275" cy="365125"/>
          </a:xfrm>
          <a:prstGeom prst="rect">
            <a:avLst/>
          </a:prstGeom>
        </p:spPr>
        <p:txBody>
          <a:bodyPr vert="horz" lIns="91440" tIns="45720" rIns="91440" bIns="45720" rtlCol="0" anchor="ctr"/>
          <a:lstStyle/>
          <a:p>
            <a:pPr algn="ctr"/>
            <a:r>
              <a:rPr lang="en-US" sz="600" i="1" dirty="0">
                <a:solidFill>
                  <a:schemeClr val="bg1"/>
                </a:solidFill>
                <a:latin typeface="Trebuchet MS" charset="0"/>
              </a:rPr>
              <a:t>©MMR</a:t>
            </a:r>
          </a:p>
        </p:txBody>
      </p:sp>
      <p:pic>
        <p:nvPicPr>
          <p:cNvPr id="10" name="Picture Placeholder 15" descr="A picture containing person, wall, indoor, person&#10;&#10;Description automatically generated">
            <a:extLst>
              <a:ext uri="{FF2B5EF4-FFF2-40B4-BE49-F238E27FC236}">
                <a16:creationId xmlns:a16="http://schemas.microsoft.com/office/drawing/2014/main" id="{84EBCF41-55F8-47C0-A181-73067D92E573}"/>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0"/>
                    </a14:imgEffect>
                  </a14:imgLayer>
                </a14:imgProps>
              </a:ext>
            </a:extLst>
          </a:blip>
          <a:srcRect l="12278" t="4675" r="12308" b="19910"/>
          <a:stretch/>
        </p:blipFill>
        <p:spPr>
          <a:xfrm>
            <a:off x="6105525" y="2778918"/>
            <a:ext cx="1011238" cy="1011237"/>
          </a:xfrm>
          <a:prstGeom prst="ellipse">
            <a:avLst/>
          </a:prstGeom>
        </p:spPr>
      </p:pic>
      <p:sp>
        <p:nvSpPr>
          <p:cNvPr id="2" name="Rectangle 1">
            <a:extLst>
              <a:ext uri="{FF2B5EF4-FFF2-40B4-BE49-F238E27FC236}">
                <a16:creationId xmlns:a16="http://schemas.microsoft.com/office/drawing/2014/main" id="{9A4192C3-617D-43BD-8AF5-EABBD710C32E}"/>
              </a:ext>
            </a:extLst>
          </p:cNvPr>
          <p:cNvSpPr/>
          <p:nvPr/>
        </p:nvSpPr>
        <p:spPr>
          <a:xfrm>
            <a:off x="11268075" y="-2707"/>
            <a:ext cx="914400" cy="9144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 name="Content Placeholder 11">
            <a:extLst>
              <a:ext uri="{FF2B5EF4-FFF2-40B4-BE49-F238E27FC236}">
                <a16:creationId xmlns:a16="http://schemas.microsoft.com/office/drawing/2014/main" id="{4C6DEFAD-FF5D-499A-BE42-7131A606ACAC}"/>
              </a:ext>
            </a:extLst>
          </p:cNvPr>
          <p:cNvSpPr txBox="1">
            <a:spLocks/>
          </p:cNvSpPr>
          <p:nvPr/>
        </p:nvSpPr>
        <p:spPr>
          <a:xfrm>
            <a:off x="7305674" y="1641449"/>
            <a:ext cx="4101691" cy="1011238"/>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Tx/>
              <a:buNone/>
              <a:defRPr lang="en-US" sz="2400" b="1" i="0" kern="1200">
                <a:solidFill>
                  <a:schemeClr val="accent1"/>
                </a:solidFill>
                <a:latin typeface="Franklin Gothic Demi Cond" panose="020B0706030402020204" pitchFamily="34" charset="0"/>
                <a:ea typeface="+mn-ea"/>
                <a:cs typeface="+mn-cs"/>
              </a:defRPr>
            </a:lvl1pPr>
            <a:lvl2pPr marL="457200" indent="0" algn="l" defTabSz="914400" rtl="0" eaLnBrk="1" latinLnBrk="0" hangingPunct="1">
              <a:lnSpc>
                <a:spcPct val="100000"/>
              </a:lnSpc>
              <a:spcBef>
                <a:spcPts val="0"/>
              </a:spcBef>
              <a:spcAft>
                <a:spcPts val="600"/>
              </a:spcAft>
              <a:buFontTx/>
              <a:buNone/>
              <a:tabLst/>
              <a:defRPr lang="en-US" sz="1200" kern="1200">
                <a:solidFill>
                  <a:schemeClr val="accent1"/>
                </a:solidFill>
                <a:latin typeface="Franklin Gothic Demi Cond" panose="020B0706030402020204" pitchFamily="34" charset="0"/>
                <a:ea typeface="+mn-ea"/>
                <a:cs typeface="+mn-cs"/>
              </a:defRPr>
            </a:lvl2pPr>
            <a:lvl3pPr marL="914400" indent="0" algn="l" defTabSz="914400" rtl="0" eaLnBrk="1" latinLnBrk="0" hangingPunct="1">
              <a:lnSpc>
                <a:spcPct val="100000"/>
              </a:lnSpc>
              <a:spcBef>
                <a:spcPts val="0"/>
              </a:spcBef>
              <a:spcAft>
                <a:spcPts val="600"/>
              </a:spcAft>
              <a:buFontTx/>
              <a:buNone/>
              <a:tabLst/>
              <a:defRPr lang="en-US" sz="1200" kern="1200">
                <a:solidFill>
                  <a:schemeClr val="tx1"/>
                </a:solidFill>
                <a:latin typeface="Franklin Gothic Demi Cond" panose="020B0706030402020204" pitchFamily="34" charset="0"/>
                <a:ea typeface="+mn-ea"/>
                <a:cs typeface="+mn-cs"/>
              </a:defRPr>
            </a:lvl3pPr>
            <a:lvl4pPr marL="1371600" indent="0" algn="l" defTabSz="914400" rtl="0" eaLnBrk="1" latinLnBrk="0" hangingPunct="1">
              <a:lnSpc>
                <a:spcPct val="100000"/>
              </a:lnSpc>
              <a:spcBef>
                <a:spcPts val="0"/>
              </a:spcBef>
              <a:spcAft>
                <a:spcPts val="600"/>
              </a:spcAft>
              <a:buFont typeface="Arial" panose="020B0604020202020204" pitchFamily="34" charset="0"/>
              <a:buNone/>
              <a:tabLst/>
              <a:defRPr lang="en-US" sz="1200" kern="1200">
                <a:solidFill>
                  <a:schemeClr val="tx1"/>
                </a:solidFill>
                <a:latin typeface="Franklin Gothic Demi Cond" panose="020B0706030402020204" pitchFamily="34" charset="0"/>
                <a:ea typeface="+mn-ea"/>
                <a:cs typeface="+mn-cs"/>
              </a:defRPr>
            </a:lvl4pPr>
            <a:lvl5pPr marL="1828800" indent="0" algn="l" defTabSz="914400" rtl="0" eaLnBrk="1" latinLnBrk="0" hangingPunct="1">
              <a:lnSpc>
                <a:spcPct val="100000"/>
              </a:lnSpc>
              <a:spcBef>
                <a:spcPts val="0"/>
              </a:spcBef>
              <a:spcAft>
                <a:spcPts val="600"/>
              </a:spcAft>
              <a:buFont typeface="Arial" panose="020B0604020202020204" pitchFamily="34" charset="0"/>
              <a:buNone/>
              <a:tabLst/>
              <a:defRPr lang="en-US" sz="1200" kern="1200">
                <a:solidFill>
                  <a:schemeClr val="tx1"/>
                </a:solidFill>
                <a:latin typeface="Franklin Gothic Demi Cond" panose="020B07060304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JACK COX</a:t>
            </a:r>
          </a:p>
          <a:p>
            <a:r>
              <a:rPr lang="en-GB" sz="1800" b="0" cap="all" dirty="0">
                <a:solidFill>
                  <a:srgbClr val="46266A"/>
                </a:solidFill>
              </a:rPr>
              <a:t>j.cox@mmr-research.com</a:t>
            </a:r>
          </a:p>
        </p:txBody>
      </p:sp>
    </p:spTree>
    <p:extLst>
      <p:ext uri="{BB962C8B-B14F-4D97-AF65-F5344CB8AC3E}">
        <p14:creationId xmlns:p14="http://schemas.microsoft.com/office/powerpoint/2010/main" val="1609804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2D46C2-F898-4DA1-888F-CD7D69046273}"/>
              </a:ext>
            </a:extLst>
          </p:cNvPr>
          <p:cNvSpPr>
            <a:spLocks noGrp="1"/>
          </p:cNvSpPr>
          <p:nvPr>
            <p:ph type="sldNum" sz="quarter" idx="4"/>
          </p:nvPr>
        </p:nvSpPr>
        <p:spPr/>
        <p:txBody>
          <a:bodyPr/>
          <a:lstStyle/>
          <a:p>
            <a:fld id="{7D8CB306-79FE-4E49-99A3-A0AED1A06D97}" type="slidenum">
              <a:rPr lang="en-US" smtClean="0"/>
              <a:pPr/>
              <a:t>13</a:t>
            </a:fld>
            <a:endParaRPr lang="en-US" dirty="0"/>
          </a:p>
        </p:txBody>
      </p:sp>
      <p:sp>
        <p:nvSpPr>
          <p:cNvPr id="11" name="Title 10">
            <a:extLst>
              <a:ext uri="{FF2B5EF4-FFF2-40B4-BE49-F238E27FC236}">
                <a16:creationId xmlns:a16="http://schemas.microsoft.com/office/drawing/2014/main" id="{F18B335C-0676-43ED-A255-C714486A91D6}"/>
              </a:ext>
            </a:extLst>
          </p:cNvPr>
          <p:cNvSpPr>
            <a:spLocks noGrp="1"/>
          </p:cNvSpPr>
          <p:nvPr>
            <p:ph type="title"/>
          </p:nvPr>
        </p:nvSpPr>
        <p:spPr/>
        <p:txBody>
          <a:bodyPr/>
          <a:lstStyle/>
          <a:p>
            <a:r>
              <a:rPr lang="en-GB" dirty="0"/>
              <a:t>Both products and questions combined: overview</a:t>
            </a:r>
          </a:p>
        </p:txBody>
      </p:sp>
      <p:sp>
        <p:nvSpPr>
          <p:cNvPr id="10" name="Footer Placeholder 9">
            <a:extLst>
              <a:ext uri="{FF2B5EF4-FFF2-40B4-BE49-F238E27FC236}">
                <a16:creationId xmlns:a16="http://schemas.microsoft.com/office/drawing/2014/main" id="{EB45DD64-D908-43A8-A41D-268A649E6447}"/>
              </a:ext>
            </a:extLst>
          </p:cNvPr>
          <p:cNvSpPr>
            <a:spLocks noGrp="1"/>
          </p:cNvSpPr>
          <p:nvPr>
            <p:ph type="ftr" sz="quarter" idx="3"/>
          </p:nvPr>
        </p:nvSpPr>
        <p:spPr/>
        <p:txBody>
          <a:bodyPr/>
          <a:lstStyle/>
          <a:p>
            <a:r>
              <a:rPr lang="en-US"/>
              <a:t>©MMR</a:t>
            </a:r>
            <a:endParaRPr lang="en-US" dirty="0"/>
          </a:p>
        </p:txBody>
      </p:sp>
      <p:pic>
        <p:nvPicPr>
          <p:cNvPr id="14" name="Picture Placeholder 19" descr="Graphical user interface, application&#10;&#10;Description automatically generated">
            <a:extLst>
              <a:ext uri="{FF2B5EF4-FFF2-40B4-BE49-F238E27FC236}">
                <a16:creationId xmlns:a16="http://schemas.microsoft.com/office/drawing/2014/main" id="{5A75C337-BBBF-44DC-8D34-A85567A1764C}"/>
              </a:ext>
            </a:extLst>
          </p:cNvPr>
          <p:cNvPicPr>
            <a:picLocks noGrp="1" noChangeAspect="1"/>
          </p:cNvPicPr>
          <p:nvPr>
            <p:ph type="pic" idx="21"/>
          </p:nvPr>
        </p:nvPicPr>
        <p:blipFill>
          <a:blip r:embed="rId3"/>
          <a:srcRect t="263" b="263"/>
          <a:stretch>
            <a:fillRect/>
          </a:stretch>
        </p:blipFill>
        <p:spPr>
          <a:xfrm>
            <a:off x="803275" y="1"/>
            <a:ext cx="800931" cy="800100"/>
          </a:xfrm>
        </p:spPr>
      </p:pic>
      <p:pic>
        <p:nvPicPr>
          <p:cNvPr id="15" name="Picture Placeholder 21" descr="Chart&#10;&#10;Description automatically generated">
            <a:extLst>
              <a:ext uri="{FF2B5EF4-FFF2-40B4-BE49-F238E27FC236}">
                <a16:creationId xmlns:a16="http://schemas.microsoft.com/office/drawing/2014/main" id="{F5C88F67-9DA1-4C49-BC07-21D12AC1A13F}"/>
              </a:ext>
            </a:extLst>
          </p:cNvPr>
          <p:cNvPicPr>
            <a:picLocks noGrp="1" noChangeAspect="1"/>
          </p:cNvPicPr>
          <p:nvPr>
            <p:ph type="pic" idx="22"/>
          </p:nvPr>
        </p:nvPicPr>
        <p:blipFill>
          <a:blip r:embed="rId4"/>
          <a:srcRect t="99" b="99"/>
          <a:stretch>
            <a:fillRect/>
          </a:stretch>
        </p:blipFill>
        <p:spPr>
          <a:xfrm>
            <a:off x="2344" y="800100"/>
            <a:ext cx="800931" cy="800100"/>
          </a:xfrm>
        </p:spPr>
      </p:pic>
      <p:grpSp>
        <p:nvGrpSpPr>
          <p:cNvPr id="54" name="Group 53">
            <a:extLst>
              <a:ext uri="{FF2B5EF4-FFF2-40B4-BE49-F238E27FC236}">
                <a16:creationId xmlns:a16="http://schemas.microsoft.com/office/drawing/2014/main" id="{247DFD27-0BF7-4808-AD4E-F200F2CF2FBC}"/>
              </a:ext>
            </a:extLst>
          </p:cNvPr>
          <p:cNvGrpSpPr/>
          <p:nvPr/>
        </p:nvGrpSpPr>
        <p:grpSpPr>
          <a:xfrm>
            <a:off x="890514" y="1313689"/>
            <a:ext cx="10437777" cy="4782312"/>
            <a:chOff x="950947" y="1600200"/>
            <a:chExt cx="10437777" cy="4782312"/>
          </a:xfrm>
        </p:grpSpPr>
        <p:pic>
          <p:nvPicPr>
            <p:cNvPr id="16" name="Picture 15" descr="Chart, treemap chart&#10;&#10;Description automatically generated">
              <a:extLst>
                <a:ext uri="{FF2B5EF4-FFF2-40B4-BE49-F238E27FC236}">
                  <a16:creationId xmlns:a16="http://schemas.microsoft.com/office/drawing/2014/main" id="{36BC489A-C33E-4249-A170-6466AC7505BB}"/>
                </a:ext>
              </a:extLst>
            </p:cNvPr>
            <p:cNvPicPr>
              <a:picLocks noChangeAspect="1"/>
            </p:cNvPicPr>
            <p:nvPr/>
          </p:nvPicPr>
          <p:blipFill rotWithShape="1">
            <a:blip r:embed="rId5">
              <a:extLst>
                <a:ext uri="{28A0092B-C50C-407E-A947-70E740481C1C}">
                  <a14:useLocalDpi xmlns:a14="http://schemas.microsoft.com/office/drawing/2010/main" val="0"/>
                </a:ext>
              </a:extLst>
            </a:blip>
            <a:srcRect l="1125" t="3671" r="1150" b="4744"/>
            <a:stretch/>
          </p:blipFill>
          <p:spPr>
            <a:xfrm>
              <a:off x="950947" y="1600200"/>
              <a:ext cx="10437777" cy="4782312"/>
            </a:xfrm>
            <a:prstGeom prst="rect">
              <a:avLst/>
            </a:prstGeom>
          </p:spPr>
        </p:pic>
        <p:sp>
          <p:nvSpPr>
            <p:cNvPr id="18" name="Rectangle 17">
              <a:extLst>
                <a:ext uri="{FF2B5EF4-FFF2-40B4-BE49-F238E27FC236}">
                  <a16:creationId xmlns:a16="http://schemas.microsoft.com/office/drawing/2014/main" id="{03B88517-2960-4FEF-B56C-7C634A855013}"/>
                </a:ext>
              </a:extLst>
            </p:cNvPr>
            <p:cNvSpPr/>
            <p:nvPr/>
          </p:nvSpPr>
          <p:spPr>
            <a:xfrm>
              <a:off x="992315" y="1750885"/>
              <a:ext cx="2403348" cy="1235203"/>
            </a:xfrm>
            <a:prstGeom prst="rect">
              <a:avLst/>
            </a:prstGeom>
            <a:solidFill>
              <a:schemeClr val="bg1">
                <a:lumMod val="9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63B27ADD-6F32-4B9E-B612-783B754DC19C}"/>
                </a:ext>
              </a:extLst>
            </p:cNvPr>
            <p:cNvSpPr/>
            <p:nvPr/>
          </p:nvSpPr>
          <p:spPr>
            <a:xfrm>
              <a:off x="3409949" y="1755648"/>
              <a:ext cx="1638301" cy="1020890"/>
            </a:xfrm>
            <a:prstGeom prst="rect">
              <a:avLst/>
            </a:prstGeom>
            <a:solidFill>
              <a:schemeClr val="bg1">
                <a:lumMod val="9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84258A24-C2E8-4CB9-89A7-2221C6BDA2CE}"/>
                </a:ext>
              </a:extLst>
            </p:cNvPr>
            <p:cNvSpPr/>
            <p:nvPr/>
          </p:nvSpPr>
          <p:spPr>
            <a:xfrm>
              <a:off x="3409949" y="3493294"/>
              <a:ext cx="1638301" cy="564357"/>
            </a:xfrm>
            <a:prstGeom prst="rect">
              <a:avLst/>
            </a:prstGeom>
            <a:solidFill>
              <a:schemeClr val="bg1">
                <a:lumMod val="9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0B5608D4-5ADA-409E-81AB-82B4B2C0B0C3}"/>
                </a:ext>
              </a:extLst>
            </p:cNvPr>
            <p:cNvSpPr/>
            <p:nvPr/>
          </p:nvSpPr>
          <p:spPr>
            <a:xfrm>
              <a:off x="993827" y="2998657"/>
              <a:ext cx="2403348" cy="1058994"/>
            </a:xfrm>
            <a:prstGeom prst="rect">
              <a:avLst/>
            </a:prstGeom>
            <a:solidFill>
              <a:schemeClr val="bg1">
                <a:lumMod val="9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256ACA83-AFCA-4A61-9102-9EB540B0A014}"/>
                </a:ext>
              </a:extLst>
            </p:cNvPr>
            <p:cNvSpPr/>
            <p:nvPr/>
          </p:nvSpPr>
          <p:spPr>
            <a:xfrm>
              <a:off x="3408569" y="2793999"/>
              <a:ext cx="1639682" cy="685801"/>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4C35113F-FACE-41D6-843C-2CE361BC4816}"/>
                </a:ext>
              </a:extLst>
            </p:cNvPr>
            <p:cNvSpPr/>
            <p:nvPr/>
          </p:nvSpPr>
          <p:spPr>
            <a:xfrm>
              <a:off x="5062536" y="1755648"/>
              <a:ext cx="673895" cy="1044702"/>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7D59C04C-FCE0-45ED-B942-CF0D28EE43DE}"/>
                </a:ext>
              </a:extLst>
            </p:cNvPr>
            <p:cNvSpPr/>
            <p:nvPr/>
          </p:nvSpPr>
          <p:spPr>
            <a:xfrm>
              <a:off x="5750717" y="1755647"/>
              <a:ext cx="435772" cy="1047083"/>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2A3FF535-A9F5-4BE7-B51E-6E650B465D4B}"/>
                </a:ext>
              </a:extLst>
            </p:cNvPr>
            <p:cNvSpPr/>
            <p:nvPr/>
          </p:nvSpPr>
          <p:spPr>
            <a:xfrm>
              <a:off x="6196013" y="1755648"/>
              <a:ext cx="435772" cy="1047083"/>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E1CE6CB8-B223-4BAB-B6EA-3B84EE969976}"/>
                </a:ext>
              </a:extLst>
            </p:cNvPr>
            <p:cNvSpPr/>
            <p:nvPr/>
          </p:nvSpPr>
          <p:spPr>
            <a:xfrm>
              <a:off x="5054993" y="3232358"/>
              <a:ext cx="714776" cy="406192"/>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9049900D-C75D-4D9D-B110-9642D29F736A}"/>
                </a:ext>
              </a:extLst>
            </p:cNvPr>
            <p:cNvSpPr/>
            <p:nvPr/>
          </p:nvSpPr>
          <p:spPr>
            <a:xfrm>
              <a:off x="5057374" y="3653838"/>
              <a:ext cx="714776" cy="403812"/>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81FD3B7B-89EC-4E36-A2A6-7314E627ACE0}"/>
                </a:ext>
              </a:extLst>
            </p:cNvPr>
            <p:cNvSpPr/>
            <p:nvPr/>
          </p:nvSpPr>
          <p:spPr>
            <a:xfrm>
              <a:off x="5787231" y="3364706"/>
              <a:ext cx="414338" cy="385763"/>
            </a:xfrm>
            <a:prstGeom prst="rect">
              <a:avLst/>
            </a:prstGeom>
            <a:solidFill>
              <a:schemeClr val="bg1">
                <a:lumMod val="9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3F6E706E-77D0-4114-ADE8-090CB215ABB6}"/>
                </a:ext>
              </a:extLst>
            </p:cNvPr>
            <p:cNvSpPr/>
            <p:nvPr/>
          </p:nvSpPr>
          <p:spPr>
            <a:xfrm>
              <a:off x="5787231" y="3759995"/>
              <a:ext cx="414338" cy="290512"/>
            </a:xfrm>
            <a:prstGeom prst="rect">
              <a:avLst/>
            </a:prstGeom>
            <a:solidFill>
              <a:schemeClr val="bg1">
                <a:lumMod val="9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FFB4EE1D-AC7F-49B4-A053-4E080016990F}"/>
                </a:ext>
              </a:extLst>
            </p:cNvPr>
            <p:cNvSpPr/>
            <p:nvPr/>
          </p:nvSpPr>
          <p:spPr>
            <a:xfrm>
              <a:off x="6248399" y="2812258"/>
              <a:ext cx="383386" cy="533398"/>
            </a:xfrm>
            <a:prstGeom prst="rect">
              <a:avLst/>
            </a:prstGeom>
            <a:solidFill>
              <a:schemeClr val="bg1">
                <a:lumMod val="9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24AC56A2-AA7E-4DDB-97F7-5E2A4A56B969}"/>
                </a:ext>
              </a:extLst>
            </p:cNvPr>
            <p:cNvSpPr/>
            <p:nvPr/>
          </p:nvSpPr>
          <p:spPr>
            <a:xfrm>
              <a:off x="5057374" y="2810542"/>
              <a:ext cx="714776" cy="403812"/>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DE5A11CD-60B1-4E29-8115-9B291A2DBC74}"/>
                </a:ext>
              </a:extLst>
            </p:cNvPr>
            <p:cNvSpPr/>
            <p:nvPr/>
          </p:nvSpPr>
          <p:spPr>
            <a:xfrm>
              <a:off x="983171" y="4286821"/>
              <a:ext cx="1811845" cy="1058995"/>
            </a:xfrm>
            <a:prstGeom prst="rect">
              <a:avLst/>
            </a:prstGeom>
            <a:solidFill>
              <a:schemeClr val="bg1">
                <a:lumMod val="9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B5F66157-1502-4C2E-881F-BE606E0612E2}"/>
                </a:ext>
              </a:extLst>
            </p:cNvPr>
            <p:cNvSpPr/>
            <p:nvPr/>
          </p:nvSpPr>
          <p:spPr>
            <a:xfrm>
              <a:off x="990571" y="5373727"/>
              <a:ext cx="1811845" cy="973040"/>
            </a:xfrm>
            <a:prstGeom prst="rect">
              <a:avLst/>
            </a:prstGeom>
            <a:solidFill>
              <a:schemeClr val="bg1">
                <a:lumMod val="9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386867ED-7452-41E5-A41F-22FAA595D3A8}"/>
                </a:ext>
              </a:extLst>
            </p:cNvPr>
            <p:cNvSpPr/>
            <p:nvPr/>
          </p:nvSpPr>
          <p:spPr>
            <a:xfrm>
              <a:off x="2804160" y="4292631"/>
              <a:ext cx="1516380" cy="1052902"/>
            </a:xfrm>
            <a:prstGeom prst="rect">
              <a:avLst/>
            </a:prstGeom>
            <a:solidFill>
              <a:schemeClr val="tx2">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1C27A73A-CB84-43F3-AD0D-BC92834C9B04}"/>
                </a:ext>
              </a:extLst>
            </p:cNvPr>
            <p:cNvSpPr/>
            <p:nvPr/>
          </p:nvSpPr>
          <p:spPr>
            <a:xfrm>
              <a:off x="2804160" y="5373727"/>
              <a:ext cx="1516380" cy="973040"/>
            </a:xfrm>
            <a:prstGeom prst="rect">
              <a:avLst/>
            </a:prstGeom>
            <a:solidFill>
              <a:schemeClr val="tx2">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4ED09292-C844-47E2-93B3-571414C12A11}"/>
                </a:ext>
              </a:extLst>
            </p:cNvPr>
            <p:cNvSpPr/>
            <p:nvPr/>
          </p:nvSpPr>
          <p:spPr>
            <a:xfrm>
              <a:off x="4338987" y="5179835"/>
              <a:ext cx="1173607" cy="668515"/>
            </a:xfrm>
            <a:prstGeom prst="rect">
              <a:avLst/>
            </a:prstGeom>
            <a:solidFill>
              <a:schemeClr val="tx2">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631D3DC6-8E1E-472C-88A3-F785640BF0C8}"/>
                </a:ext>
              </a:extLst>
            </p:cNvPr>
            <p:cNvSpPr/>
            <p:nvPr/>
          </p:nvSpPr>
          <p:spPr>
            <a:xfrm>
              <a:off x="5526756" y="5270708"/>
              <a:ext cx="597820" cy="625267"/>
            </a:xfrm>
            <a:prstGeom prst="rect">
              <a:avLst/>
            </a:prstGeom>
            <a:solidFill>
              <a:schemeClr val="tx2">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2E53021A-46B3-4435-A83D-F421B1B93FDA}"/>
                </a:ext>
              </a:extLst>
            </p:cNvPr>
            <p:cNvSpPr/>
            <p:nvPr/>
          </p:nvSpPr>
          <p:spPr>
            <a:xfrm>
              <a:off x="4338987" y="4292632"/>
              <a:ext cx="1173607" cy="863392"/>
            </a:xfrm>
            <a:prstGeom prst="rect">
              <a:avLst/>
            </a:prstGeom>
            <a:solidFill>
              <a:schemeClr val="bg1">
                <a:lumMod val="9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EF35F548-E7AC-474A-A8A7-2FFBF7F616B9}"/>
                </a:ext>
              </a:extLst>
            </p:cNvPr>
            <p:cNvSpPr/>
            <p:nvPr/>
          </p:nvSpPr>
          <p:spPr>
            <a:xfrm>
              <a:off x="5526757" y="4289454"/>
              <a:ext cx="543050" cy="968345"/>
            </a:xfrm>
            <a:prstGeom prst="rect">
              <a:avLst/>
            </a:prstGeom>
            <a:solidFill>
              <a:schemeClr val="bg1">
                <a:lumMod val="9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88821227-34AD-488A-9FC6-81C4CFE685B2}"/>
                </a:ext>
              </a:extLst>
            </p:cNvPr>
            <p:cNvSpPr/>
            <p:nvPr/>
          </p:nvSpPr>
          <p:spPr>
            <a:xfrm>
              <a:off x="6141182" y="5270707"/>
              <a:ext cx="490603" cy="385763"/>
            </a:xfrm>
            <a:prstGeom prst="rect">
              <a:avLst/>
            </a:prstGeom>
            <a:solidFill>
              <a:schemeClr val="tx2">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20B26E50-4C7E-4D3D-BB30-93E238D13D7A}"/>
                </a:ext>
              </a:extLst>
            </p:cNvPr>
            <p:cNvSpPr/>
            <p:nvPr/>
          </p:nvSpPr>
          <p:spPr>
            <a:xfrm>
              <a:off x="4348100" y="5860247"/>
              <a:ext cx="1162049" cy="470735"/>
            </a:xfrm>
            <a:prstGeom prst="rect">
              <a:avLst/>
            </a:prstGeom>
            <a:solidFill>
              <a:schemeClr val="bg1">
                <a:lumMod val="9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46AF1A43-F427-4CF6-9B8B-1E6E40AA1648}"/>
                </a:ext>
              </a:extLst>
            </p:cNvPr>
            <p:cNvSpPr/>
            <p:nvPr/>
          </p:nvSpPr>
          <p:spPr>
            <a:xfrm>
              <a:off x="5526757" y="5903877"/>
              <a:ext cx="614426" cy="427106"/>
            </a:xfrm>
            <a:prstGeom prst="rect">
              <a:avLst/>
            </a:prstGeom>
            <a:solidFill>
              <a:schemeClr val="bg1">
                <a:lumMod val="9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3DD50D38-D6AE-48EC-ABFD-8BD772804B66}"/>
                </a:ext>
              </a:extLst>
            </p:cNvPr>
            <p:cNvSpPr/>
            <p:nvPr/>
          </p:nvSpPr>
          <p:spPr>
            <a:xfrm>
              <a:off x="6740931" y="1747251"/>
              <a:ext cx="1231494" cy="2003218"/>
            </a:xfrm>
            <a:prstGeom prst="rect">
              <a:avLst/>
            </a:prstGeom>
            <a:solidFill>
              <a:schemeClr val="bg1">
                <a:lumMod val="9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a16="http://schemas.microsoft.com/office/drawing/2014/main" id="{982713C9-65E9-4702-8B22-B684C67EA681}"/>
                </a:ext>
              </a:extLst>
            </p:cNvPr>
            <p:cNvSpPr/>
            <p:nvPr/>
          </p:nvSpPr>
          <p:spPr>
            <a:xfrm>
              <a:off x="7991475" y="1767828"/>
              <a:ext cx="1014413" cy="196121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AD57B39B-2791-4C79-8C1C-7A3BD4F75CB3}"/>
                </a:ext>
              </a:extLst>
            </p:cNvPr>
            <p:cNvSpPr/>
            <p:nvPr/>
          </p:nvSpPr>
          <p:spPr>
            <a:xfrm>
              <a:off x="6753165" y="3751314"/>
              <a:ext cx="965896" cy="1052902"/>
            </a:xfrm>
            <a:prstGeom prst="rect">
              <a:avLst/>
            </a:prstGeom>
            <a:solidFill>
              <a:schemeClr val="bg1">
                <a:lumMod val="9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CEBBD6CD-6312-400A-9736-ECF628150246}"/>
                </a:ext>
              </a:extLst>
            </p:cNvPr>
            <p:cNvSpPr/>
            <p:nvPr/>
          </p:nvSpPr>
          <p:spPr>
            <a:xfrm>
              <a:off x="9138872" y="1750884"/>
              <a:ext cx="1673908" cy="1998155"/>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86124889-0C8B-41B7-8F3C-F8BF2CC1FE0F}"/>
                </a:ext>
              </a:extLst>
            </p:cNvPr>
            <p:cNvSpPr/>
            <p:nvPr/>
          </p:nvSpPr>
          <p:spPr>
            <a:xfrm>
              <a:off x="10840588" y="1755647"/>
              <a:ext cx="543692" cy="2003218"/>
            </a:xfrm>
            <a:prstGeom prst="rect">
              <a:avLst/>
            </a:prstGeom>
            <a:solidFill>
              <a:schemeClr val="bg1">
                <a:lumMod val="9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4ACFECE5-6093-4D6F-9D07-9F57CE0F8B8A}"/>
                </a:ext>
              </a:extLst>
            </p:cNvPr>
            <p:cNvSpPr/>
            <p:nvPr/>
          </p:nvSpPr>
          <p:spPr>
            <a:xfrm>
              <a:off x="10629900" y="4527421"/>
              <a:ext cx="724336" cy="250319"/>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id="{9A13E067-CF5F-4CA2-875B-B949E0DD8A48}"/>
                </a:ext>
              </a:extLst>
            </p:cNvPr>
            <p:cNvSpPr/>
            <p:nvPr/>
          </p:nvSpPr>
          <p:spPr>
            <a:xfrm>
              <a:off x="6766560" y="5037961"/>
              <a:ext cx="1450947" cy="1293021"/>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a:extLst>
                <a:ext uri="{FF2B5EF4-FFF2-40B4-BE49-F238E27FC236}">
                  <a16:creationId xmlns:a16="http://schemas.microsoft.com/office/drawing/2014/main" id="{7CE9A4B8-60AE-4E55-B961-910CF8567FE2}"/>
                </a:ext>
              </a:extLst>
            </p:cNvPr>
            <p:cNvSpPr/>
            <p:nvPr/>
          </p:nvSpPr>
          <p:spPr>
            <a:xfrm>
              <a:off x="8234115" y="6073837"/>
              <a:ext cx="672494" cy="257146"/>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A747FFBF-2DFC-4B13-98D8-BAB682C27474}"/>
                </a:ext>
              </a:extLst>
            </p:cNvPr>
            <p:cNvSpPr/>
            <p:nvPr/>
          </p:nvSpPr>
          <p:spPr>
            <a:xfrm>
              <a:off x="9996268" y="5049684"/>
              <a:ext cx="545709" cy="1297083"/>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35DC2751-2818-4CB6-89D5-7E6753B7F312}"/>
                </a:ext>
              </a:extLst>
            </p:cNvPr>
            <p:cNvSpPr/>
            <p:nvPr/>
          </p:nvSpPr>
          <p:spPr>
            <a:xfrm>
              <a:off x="9410701" y="5885529"/>
              <a:ext cx="585568" cy="451772"/>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5" name="Text Placeholder 10">
            <a:extLst>
              <a:ext uri="{FF2B5EF4-FFF2-40B4-BE49-F238E27FC236}">
                <a16:creationId xmlns:a16="http://schemas.microsoft.com/office/drawing/2014/main" id="{E7756FD0-7264-4465-9602-B269F1295BC9}"/>
              </a:ext>
            </a:extLst>
          </p:cNvPr>
          <p:cNvSpPr txBox="1">
            <a:spLocks/>
          </p:cNvSpPr>
          <p:nvPr/>
        </p:nvSpPr>
        <p:spPr>
          <a:xfrm>
            <a:off x="13474" y="6635816"/>
            <a:ext cx="7539495" cy="221048"/>
          </a:xfrm>
          <a:prstGeom prst="rect">
            <a:avLst/>
          </a:prstGeom>
        </p:spPr>
        <p:txBody>
          <a:bodyPr vert="horz" lIns="91440" tIns="45720" rIns="91440" bIns="45720" rtlCol="0" anchor="ctr">
            <a:normAutofit fontScale="92500" lnSpcReduction="10000"/>
          </a:bodyPr>
          <a:lstStyle>
            <a:defPPr>
              <a:defRPr lang="en-US"/>
            </a:defPPr>
            <a:lvl1pPr marR="0" lvl="0" indent="0" fontAlgn="auto">
              <a:lnSpc>
                <a:spcPct val="100000"/>
              </a:lnSpc>
              <a:spcBef>
                <a:spcPct val="20000"/>
              </a:spcBef>
              <a:spcAft>
                <a:spcPts val="0"/>
              </a:spcAft>
              <a:buClr>
                <a:srgbClr val="68B92E"/>
              </a:buClr>
              <a:buSzPct val="150000"/>
              <a:buFontTx/>
              <a:buNone/>
              <a:tabLst/>
              <a:defRPr kumimoji="0" sz="1000" b="0" i="0" u="none" strike="noStrike" cap="none" spc="0" normalizeH="0" baseline="0">
                <a:ln>
                  <a:noFill/>
                </a:ln>
                <a:solidFill>
                  <a:sysClr val="window" lastClr="FFFFFF">
                    <a:lumMod val="50000"/>
                  </a:sysClr>
                </a:solidFill>
                <a:effectLst/>
                <a:uLnTx/>
                <a:uFillTx/>
                <a:latin typeface="Trebuchet MS"/>
              </a:defRPr>
            </a:lvl1pPr>
            <a:lvl2pPr indent="0">
              <a:spcBef>
                <a:spcPct val="20000"/>
              </a:spcBef>
              <a:buClr>
                <a:schemeClr val="accent2"/>
              </a:buClr>
              <a:buSzPct val="150000"/>
              <a:buFontTx/>
              <a:buNone/>
              <a:defRPr sz="2000">
                <a:solidFill>
                  <a:schemeClr val="accent1"/>
                </a:solidFill>
                <a:latin typeface="+mj-lt"/>
              </a:defRPr>
            </a:lvl2pPr>
            <a:lvl3pPr indent="0">
              <a:spcBef>
                <a:spcPct val="20000"/>
              </a:spcBef>
              <a:buClr>
                <a:schemeClr val="accent2"/>
              </a:buClr>
              <a:buSzPct val="150000"/>
              <a:buFontTx/>
              <a:buNone/>
              <a:defRPr>
                <a:solidFill>
                  <a:schemeClr val="accent1"/>
                </a:solidFill>
                <a:latin typeface="+mj-lt"/>
              </a:defRPr>
            </a:lvl3pPr>
            <a:lvl4pPr indent="0">
              <a:spcBef>
                <a:spcPct val="20000"/>
              </a:spcBef>
              <a:buClr>
                <a:schemeClr val="accent2"/>
              </a:buClr>
              <a:buSzPct val="150000"/>
              <a:buFontTx/>
              <a:buNone/>
              <a:defRPr sz="1600">
                <a:solidFill>
                  <a:schemeClr val="accent1"/>
                </a:solidFill>
                <a:latin typeface="+mj-lt"/>
              </a:defRPr>
            </a:lvl4pPr>
            <a:lvl5pPr indent="0">
              <a:spcBef>
                <a:spcPct val="20000"/>
              </a:spcBef>
              <a:buClr>
                <a:schemeClr val="accent2"/>
              </a:buClr>
              <a:buSzPct val="150000"/>
              <a:buFontTx/>
              <a:buNone/>
              <a:defRPr sz="1400">
                <a:solidFill>
                  <a:schemeClr val="accent1"/>
                </a:solidFill>
                <a:latin typeface="+mj-lt"/>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marR="0" lvl="0" indent="0" algn="l" defTabSz="914400" rtl="0" eaLnBrk="1" fontAlgn="auto" latinLnBrk="0" hangingPunct="1">
              <a:lnSpc>
                <a:spcPct val="100000"/>
              </a:lnSpc>
              <a:spcBef>
                <a:spcPct val="20000"/>
              </a:spcBef>
              <a:spcAft>
                <a:spcPts val="0"/>
              </a:spcAft>
              <a:buClr>
                <a:srgbClr val="68B92E"/>
              </a:buClr>
              <a:buSzPct val="150000"/>
              <a:buFontTx/>
              <a:buNone/>
              <a:tabLst/>
              <a:defRPr/>
            </a:pPr>
            <a:r>
              <a:rPr lang="en-US" dirty="0"/>
              <a:t>What do you like about the sample?” / “What, if anything, would you change about this sample to make it better?” N=c.131 </a:t>
            </a:r>
          </a:p>
        </p:txBody>
      </p:sp>
    </p:spTree>
    <p:extLst>
      <p:ext uri="{BB962C8B-B14F-4D97-AF65-F5344CB8AC3E}">
        <p14:creationId xmlns:p14="http://schemas.microsoft.com/office/powerpoint/2010/main" val="2976358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B13FB54-A542-4305-8141-ADA461E961B7}"/>
              </a:ext>
            </a:extLst>
          </p:cNvPr>
          <p:cNvSpPr/>
          <p:nvPr/>
        </p:nvSpPr>
        <p:spPr>
          <a:xfrm>
            <a:off x="795950" y="790868"/>
            <a:ext cx="10592774" cy="1072319"/>
          </a:xfrm>
          <a:prstGeom prst="rect">
            <a:avLst/>
          </a:prstGeom>
          <a:solidFill>
            <a:srgbClr val="E7E4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Slide Number Placeholder 3">
            <a:extLst>
              <a:ext uri="{FF2B5EF4-FFF2-40B4-BE49-F238E27FC236}">
                <a16:creationId xmlns:a16="http://schemas.microsoft.com/office/drawing/2014/main" id="{6837A91B-EE90-47E7-BDED-0BDD9C0E9BF3}"/>
              </a:ext>
            </a:extLst>
          </p:cNvPr>
          <p:cNvSpPr>
            <a:spLocks noGrp="1"/>
          </p:cNvSpPr>
          <p:nvPr>
            <p:ph type="sldNum" sz="quarter" idx="4"/>
          </p:nvPr>
        </p:nvSpPr>
        <p:spPr/>
        <p:txBody>
          <a:bodyPr/>
          <a:lstStyle/>
          <a:p>
            <a:fld id="{7D8CB306-79FE-4E49-99A3-A0AED1A06D97}" type="slidenum">
              <a:rPr lang="en-US" smtClean="0"/>
              <a:pPr/>
              <a:t>14</a:t>
            </a:fld>
            <a:endParaRPr lang="en-US" dirty="0"/>
          </a:p>
        </p:txBody>
      </p:sp>
      <p:sp>
        <p:nvSpPr>
          <p:cNvPr id="6" name="Title 5">
            <a:extLst>
              <a:ext uri="{FF2B5EF4-FFF2-40B4-BE49-F238E27FC236}">
                <a16:creationId xmlns:a16="http://schemas.microsoft.com/office/drawing/2014/main" id="{0A8CF42A-92A8-4DD7-830E-3BD2238C2E8C}"/>
              </a:ext>
            </a:extLst>
          </p:cNvPr>
          <p:cNvSpPr>
            <a:spLocks noGrp="1"/>
          </p:cNvSpPr>
          <p:nvPr>
            <p:ph type="title"/>
          </p:nvPr>
        </p:nvSpPr>
        <p:spPr/>
        <p:txBody>
          <a:bodyPr/>
          <a:lstStyle/>
          <a:p>
            <a:r>
              <a:rPr lang="en-GB" dirty="0">
                <a:solidFill>
                  <a:srgbClr val="92D050"/>
                </a:solidFill>
              </a:rPr>
              <a:t>like</a:t>
            </a:r>
          </a:p>
        </p:txBody>
      </p:sp>
      <p:sp>
        <p:nvSpPr>
          <p:cNvPr id="7" name="Footer Placeholder 6">
            <a:extLst>
              <a:ext uri="{FF2B5EF4-FFF2-40B4-BE49-F238E27FC236}">
                <a16:creationId xmlns:a16="http://schemas.microsoft.com/office/drawing/2014/main" id="{DBE31A7A-A208-4643-A239-337E8CA26961}"/>
              </a:ext>
            </a:extLst>
          </p:cNvPr>
          <p:cNvSpPr>
            <a:spLocks noGrp="1"/>
          </p:cNvSpPr>
          <p:nvPr>
            <p:ph type="ftr" sz="quarter" idx="3"/>
          </p:nvPr>
        </p:nvSpPr>
        <p:spPr/>
        <p:txBody>
          <a:bodyPr/>
          <a:lstStyle/>
          <a:p>
            <a:r>
              <a:rPr lang="en-US"/>
              <a:t>©MMR</a:t>
            </a:r>
            <a:endParaRPr lang="en-US" dirty="0"/>
          </a:p>
        </p:txBody>
      </p:sp>
      <p:pic>
        <p:nvPicPr>
          <p:cNvPr id="18" name="Picture Placeholder 19" descr="Graphical user interface, application&#10;&#10;Description automatically generated">
            <a:extLst>
              <a:ext uri="{FF2B5EF4-FFF2-40B4-BE49-F238E27FC236}">
                <a16:creationId xmlns:a16="http://schemas.microsoft.com/office/drawing/2014/main" id="{0EC32433-FC28-4B2E-A970-5ADFC909777B}"/>
              </a:ext>
            </a:extLst>
          </p:cNvPr>
          <p:cNvPicPr>
            <a:picLocks noGrp="1" noChangeAspect="1"/>
          </p:cNvPicPr>
          <p:nvPr>
            <p:ph type="pic" idx="21"/>
          </p:nvPr>
        </p:nvPicPr>
        <p:blipFill>
          <a:blip r:embed="rId2"/>
          <a:srcRect t="263" b="263"/>
          <a:stretch>
            <a:fillRect/>
          </a:stretch>
        </p:blipFill>
        <p:spPr>
          <a:xfrm>
            <a:off x="803275" y="1"/>
            <a:ext cx="800931" cy="800100"/>
          </a:xfrm>
        </p:spPr>
      </p:pic>
      <p:pic>
        <p:nvPicPr>
          <p:cNvPr id="19" name="Picture Placeholder 21" descr="Chart&#10;&#10;Description automatically generated">
            <a:extLst>
              <a:ext uri="{FF2B5EF4-FFF2-40B4-BE49-F238E27FC236}">
                <a16:creationId xmlns:a16="http://schemas.microsoft.com/office/drawing/2014/main" id="{985A874A-8F70-463C-9C69-9B1FE47113FB}"/>
              </a:ext>
            </a:extLst>
          </p:cNvPr>
          <p:cNvPicPr>
            <a:picLocks noGrp="1" noChangeAspect="1"/>
          </p:cNvPicPr>
          <p:nvPr>
            <p:ph type="pic" idx="22"/>
          </p:nvPr>
        </p:nvPicPr>
        <p:blipFill>
          <a:blip r:embed="rId3"/>
          <a:srcRect t="99" b="99"/>
          <a:stretch>
            <a:fillRect/>
          </a:stretch>
        </p:blipFill>
        <p:spPr>
          <a:xfrm>
            <a:off x="2344" y="800100"/>
            <a:ext cx="800931" cy="800100"/>
          </a:xfrm>
        </p:spPr>
      </p:pic>
      <p:sp>
        <p:nvSpPr>
          <p:cNvPr id="8" name="Rectangle: Rounded Corners 7">
            <a:extLst>
              <a:ext uri="{FF2B5EF4-FFF2-40B4-BE49-F238E27FC236}">
                <a16:creationId xmlns:a16="http://schemas.microsoft.com/office/drawing/2014/main" id="{7C48F197-2694-438E-862E-C7F62679C800}"/>
              </a:ext>
            </a:extLst>
          </p:cNvPr>
          <p:cNvSpPr/>
          <p:nvPr/>
        </p:nvSpPr>
        <p:spPr>
          <a:xfrm>
            <a:off x="636531" y="1882799"/>
            <a:ext cx="808609" cy="23209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OO 1-5</a:t>
            </a:r>
          </a:p>
        </p:txBody>
      </p:sp>
      <p:pic>
        <p:nvPicPr>
          <p:cNvPr id="12" name="Picture 11" descr="Graphical user interface, application&#10;&#10;Description automatically generated">
            <a:extLst>
              <a:ext uri="{FF2B5EF4-FFF2-40B4-BE49-F238E27FC236}">
                <a16:creationId xmlns:a16="http://schemas.microsoft.com/office/drawing/2014/main" id="{AC4FC552-8673-48F1-91F8-A68DB48633C3}"/>
              </a:ext>
            </a:extLst>
          </p:cNvPr>
          <p:cNvPicPr>
            <a:picLocks noChangeAspect="1"/>
          </p:cNvPicPr>
          <p:nvPr/>
        </p:nvPicPr>
        <p:blipFill rotWithShape="1">
          <a:blip r:embed="rId4"/>
          <a:srcRect t="5740" r="42840"/>
          <a:stretch/>
        </p:blipFill>
        <p:spPr>
          <a:xfrm>
            <a:off x="128767" y="2152457"/>
            <a:ext cx="5202315" cy="4102339"/>
          </a:xfrm>
          <a:prstGeom prst="rect">
            <a:avLst/>
          </a:prstGeom>
        </p:spPr>
      </p:pic>
      <p:sp>
        <p:nvSpPr>
          <p:cNvPr id="34" name="Rectangle: Rounded Corners 33">
            <a:extLst>
              <a:ext uri="{FF2B5EF4-FFF2-40B4-BE49-F238E27FC236}">
                <a16:creationId xmlns:a16="http://schemas.microsoft.com/office/drawing/2014/main" id="{EEFB0331-F9AB-4232-8BA8-2600B6D5AC6F}"/>
              </a:ext>
            </a:extLst>
          </p:cNvPr>
          <p:cNvSpPr/>
          <p:nvPr/>
        </p:nvSpPr>
        <p:spPr>
          <a:xfrm>
            <a:off x="5930284" y="1884917"/>
            <a:ext cx="808608" cy="23209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OO 6-9</a:t>
            </a:r>
          </a:p>
        </p:txBody>
      </p:sp>
      <p:pic>
        <p:nvPicPr>
          <p:cNvPr id="15" name="Picture 14" descr="Graphical user interface&#10;&#10;Description automatically generated">
            <a:extLst>
              <a:ext uri="{FF2B5EF4-FFF2-40B4-BE49-F238E27FC236}">
                <a16:creationId xmlns:a16="http://schemas.microsoft.com/office/drawing/2014/main" id="{8FF6CE1B-7BDE-41C6-8FBF-F2EE541DCAFA}"/>
              </a:ext>
            </a:extLst>
          </p:cNvPr>
          <p:cNvPicPr>
            <a:picLocks noChangeAspect="1"/>
          </p:cNvPicPr>
          <p:nvPr/>
        </p:nvPicPr>
        <p:blipFill rotWithShape="1">
          <a:blip r:embed="rId5"/>
          <a:srcRect t="6432" r="27257" b="80363"/>
          <a:stretch/>
        </p:blipFill>
        <p:spPr>
          <a:xfrm>
            <a:off x="5401241" y="2176531"/>
            <a:ext cx="6702641" cy="575547"/>
          </a:xfrm>
          <a:prstGeom prst="rect">
            <a:avLst/>
          </a:prstGeom>
        </p:spPr>
      </p:pic>
      <p:pic>
        <p:nvPicPr>
          <p:cNvPr id="36" name="Picture 35" descr="Graphical user interface&#10;&#10;Description automatically generated">
            <a:extLst>
              <a:ext uri="{FF2B5EF4-FFF2-40B4-BE49-F238E27FC236}">
                <a16:creationId xmlns:a16="http://schemas.microsoft.com/office/drawing/2014/main" id="{878EB83B-4747-4430-9431-FE82F7D2C865}"/>
              </a:ext>
            </a:extLst>
          </p:cNvPr>
          <p:cNvPicPr>
            <a:picLocks noChangeAspect="1"/>
          </p:cNvPicPr>
          <p:nvPr/>
        </p:nvPicPr>
        <p:blipFill rotWithShape="1">
          <a:blip r:embed="rId5"/>
          <a:srcRect t="31634" r="27257" b="55161"/>
          <a:stretch/>
        </p:blipFill>
        <p:spPr>
          <a:xfrm>
            <a:off x="5401240" y="2742834"/>
            <a:ext cx="6702641" cy="575547"/>
          </a:xfrm>
          <a:prstGeom prst="rect">
            <a:avLst/>
          </a:prstGeom>
        </p:spPr>
      </p:pic>
      <p:pic>
        <p:nvPicPr>
          <p:cNvPr id="37" name="Picture 36" descr="Graphical user interface&#10;&#10;Description automatically generated">
            <a:extLst>
              <a:ext uri="{FF2B5EF4-FFF2-40B4-BE49-F238E27FC236}">
                <a16:creationId xmlns:a16="http://schemas.microsoft.com/office/drawing/2014/main" id="{24F2F0D0-5DDC-4EC8-A504-57AC4E1AF1EB}"/>
              </a:ext>
            </a:extLst>
          </p:cNvPr>
          <p:cNvPicPr>
            <a:picLocks noChangeAspect="1"/>
          </p:cNvPicPr>
          <p:nvPr/>
        </p:nvPicPr>
        <p:blipFill rotWithShape="1">
          <a:blip r:embed="rId5"/>
          <a:srcRect t="67797" r="27257" b="18998"/>
          <a:stretch/>
        </p:blipFill>
        <p:spPr>
          <a:xfrm>
            <a:off x="5393241" y="5396630"/>
            <a:ext cx="6702641" cy="575547"/>
          </a:xfrm>
          <a:prstGeom prst="rect">
            <a:avLst/>
          </a:prstGeom>
        </p:spPr>
      </p:pic>
      <p:pic>
        <p:nvPicPr>
          <p:cNvPr id="38" name="Picture 37" descr="Graphical user interface&#10;&#10;Description automatically generated">
            <a:extLst>
              <a:ext uri="{FF2B5EF4-FFF2-40B4-BE49-F238E27FC236}">
                <a16:creationId xmlns:a16="http://schemas.microsoft.com/office/drawing/2014/main" id="{8BBA0D3B-7D35-49D1-9CA5-C72A411F538B}"/>
              </a:ext>
            </a:extLst>
          </p:cNvPr>
          <p:cNvPicPr>
            <a:picLocks noChangeAspect="1"/>
          </p:cNvPicPr>
          <p:nvPr/>
        </p:nvPicPr>
        <p:blipFill rotWithShape="1">
          <a:blip r:embed="rId5"/>
          <a:srcRect t="44273" r="27257" b="44033"/>
          <a:stretch/>
        </p:blipFill>
        <p:spPr>
          <a:xfrm>
            <a:off x="5401239" y="3286037"/>
            <a:ext cx="6702641" cy="509724"/>
          </a:xfrm>
          <a:prstGeom prst="rect">
            <a:avLst/>
          </a:prstGeom>
        </p:spPr>
      </p:pic>
      <p:pic>
        <p:nvPicPr>
          <p:cNvPr id="39" name="Picture 38" descr="Graphical user interface&#10;&#10;Description automatically generated">
            <a:extLst>
              <a:ext uri="{FF2B5EF4-FFF2-40B4-BE49-F238E27FC236}">
                <a16:creationId xmlns:a16="http://schemas.microsoft.com/office/drawing/2014/main" id="{26F7D701-879E-42F7-A8B0-9C36465E8679}"/>
              </a:ext>
            </a:extLst>
          </p:cNvPr>
          <p:cNvPicPr>
            <a:picLocks noChangeAspect="1"/>
          </p:cNvPicPr>
          <p:nvPr/>
        </p:nvPicPr>
        <p:blipFill rotWithShape="1">
          <a:blip r:embed="rId5"/>
          <a:srcRect t="17636" r="27257" b="67776"/>
          <a:stretch/>
        </p:blipFill>
        <p:spPr>
          <a:xfrm>
            <a:off x="5394617" y="3767116"/>
            <a:ext cx="6702641" cy="635829"/>
          </a:xfrm>
          <a:prstGeom prst="rect">
            <a:avLst/>
          </a:prstGeom>
        </p:spPr>
      </p:pic>
      <p:pic>
        <p:nvPicPr>
          <p:cNvPr id="40" name="Picture 39" descr="Graphical user interface&#10;&#10;Description automatically generated">
            <a:extLst>
              <a:ext uri="{FF2B5EF4-FFF2-40B4-BE49-F238E27FC236}">
                <a16:creationId xmlns:a16="http://schemas.microsoft.com/office/drawing/2014/main" id="{9669A35A-277D-4AE2-8786-5014B67C4495}"/>
              </a:ext>
            </a:extLst>
          </p:cNvPr>
          <p:cNvPicPr>
            <a:picLocks noChangeAspect="1"/>
          </p:cNvPicPr>
          <p:nvPr/>
        </p:nvPicPr>
        <p:blipFill rotWithShape="1">
          <a:blip r:embed="rId5"/>
          <a:srcRect t="56170" r="27257" b="31406"/>
          <a:stretch/>
        </p:blipFill>
        <p:spPr>
          <a:xfrm>
            <a:off x="5398382" y="4356354"/>
            <a:ext cx="6702641" cy="541513"/>
          </a:xfrm>
          <a:prstGeom prst="rect">
            <a:avLst/>
          </a:prstGeom>
        </p:spPr>
      </p:pic>
      <p:pic>
        <p:nvPicPr>
          <p:cNvPr id="41" name="Picture 40" descr="Graphical user interface&#10;&#10;Description automatically generated">
            <a:extLst>
              <a:ext uri="{FF2B5EF4-FFF2-40B4-BE49-F238E27FC236}">
                <a16:creationId xmlns:a16="http://schemas.microsoft.com/office/drawing/2014/main" id="{6FDB7ED1-0A75-4AF0-AC99-5AE8FF6043AF}"/>
              </a:ext>
            </a:extLst>
          </p:cNvPr>
          <p:cNvPicPr>
            <a:picLocks noChangeAspect="1"/>
          </p:cNvPicPr>
          <p:nvPr/>
        </p:nvPicPr>
        <p:blipFill rotWithShape="1">
          <a:blip r:embed="rId5"/>
          <a:srcRect t="79927" r="27257" b="6868"/>
          <a:stretch/>
        </p:blipFill>
        <p:spPr>
          <a:xfrm>
            <a:off x="5399982" y="4847352"/>
            <a:ext cx="6702641" cy="575546"/>
          </a:xfrm>
          <a:prstGeom prst="rect">
            <a:avLst/>
          </a:prstGeom>
        </p:spPr>
      </p:pic>
      <p:pic>
        <p:nvPicPr>
          <p:cNvPr id="42" name="Picture 41" descr="Graphical user interface&#10;&#10;Description automatically generated with medium confidence">
            <a:extLst>
              <a:ext uri="{FF2B5EF4-FFF2-40B4-BE49-F238E27FC236}">
                <a16:creationId xmlns:a16="http://schemas.microsoft.com/office/drawing/2014/main" id="{524C3976-866B-463A-83B8-A79B31E9F94C}"/>
              </a:ext>
            </a:extLst>
          </p:cNvPr>
          <p:cNvPicPr>
            <a:picLocks noChangeAspect="1"/>
          </p:cNvPicPr>
          <p:nvPr/>
        </p:nvPicPr>
        <p:blipFill rotWithShape="1">
          <a:blip r:embed="rId6"/>
          <a:srcRect t="93545" r="34922" b="-1"/>
          <a:stretch/>
        </p:blipFill>
        <p:spPr>
          <a:xfrm>
            <a:off x="5331082" y="5962019"/>
            <a:ext cx="6030250" cy="292430"/>
          </a:xfrm>
          <a:prstGeom prst="rect">
            <a:avLst/>
          </a:prstGeom>
        </p:spPr>
      </p:pic>
      <p:sp>
        <p:nvSpPr>
          <p:cNvPr id="43" name="Rectangle 42">
            <a:extLst>
              <a:ext uri="{FF2B5EF4-FFF2-40B4-BE49-F238E27FC236}">
                <a16:creationId xmlns:a16="http://schemas.microsoft.com/office/drawing/2014/main" id="{3AC8E9E1-7B19-495E-B073-D406A82BD491}"/>
              </a:ext>
            </a:extLst>
          </p:cNvPr>
          <p:cNvSpPr/>
          <p:nvPr/>
        </p:nvSpPr>
        <p:spPr>
          <a:xfrm>
            <a:off x="10422804" y="6278436"/>
            <a:ext cx="101646" cy="107636"/>
          </a:xfrm>
          <a:prstGeom prst="rect">
            <a:avLst/>
          </a:prstGeom>
          <a:solidFill>
            <a:srgbClr val="FFA1B5"/>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44" name="Table 13">
            <a:extLst>
              <a:ext uri="{FF2B5EF4-FFF2-40B4-BE49-F238E27FC236}">
                <a16:creationId xmlns:a16="http://schemas.microsoft.com/office/drawing/2014/main" id="{89F3BFF6-9284-44B2-964F-0D7463B21273}"/>
              </a:ext>
            </a:extLst>
          </p:cNvPr>
          <p:cNvGraphicFramePr>
            <a:graphicFrameLocks noGrp="1"/>
          </p:cNvGraphicFramePr>
          <p:nvPr>
            <p:extLst>
              <p:ext uri="{D42A27DB-BD31-4B8C-83A1-F6EECF244321}">
                <p14:modId xmlns:p14="http://schemas.microsoft.com/office/powerpoint/2010/main" val="2673053052"/>
              </p:ext>
            </p:extLst>
          </p:nvPr>
        </p:nvGraphicFramePr>
        <p:xfrm>
          <a:off x="10502388" y="6202444"/>
          <a:ext cx="1115708" cy="509724"/>
        </p:xfrm>
        <a:graphic>
          <a:graphicData uri="http://schemas.openxmlformats.org/drawingml/2006/table">
            <a:tbl>
              <a:tblPr firstRow="1" bandRow="1">
                <a:tableStyleId>{5C22544A-7EE6-4342-B048-85BDC9FD1C3A}</a:tableStyleId>
              </a:tblPr>
              <a:tblGrid>
                <a:gridCol w="1115708">
                  <a:extLst>
                    <a:ext uri="{9D8B030D-6E8A-4147-A177-3AD203B41FA5}">
                      <a16:colId xmlns:a16="http://schemas.microsoft.com/office/drawing/2014/main" val="2753273530"/>
                    </a:ext>
                  </a:extLst>
                </a:gridCol>
              </a:tblGrid>
              <a:tr h="254862">
                <a:tc>
                  <a:txBody>
                    <a:bodyPr/>
                    <a:lstStyle/>
                    <a:p>
                      <a:r>
                        <a:rPr lang="en-GB" sz="800" b="0" i="0" kern="1200" dirty="0">
                          <a:solidFill>
                            <a:schemeClr val="bg1">
                              <a:lumMod val="50000"/>
                            </a:schemeClr>
                          </a:solidFill>
                          <a:latin typeface="Trebuchet MS" charset="0"/>
                        </a:rPr>
                        <a:t>590 (High Drizzle)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48437513"/>
                  </a:ext>
                </a:extLst>
              </a:tr>
              <a:tr h="254862">
                <a:tc>
                  <a:txBody>
                    <a:bodyPr/>
                    <a:lstStyle/>
                    <a:p>
                      <a:r>
                        <a:rPr lang="en-GB" sz="800" b="0" i="0" kern="1200" dirty="0">
                          <a:solidFill>
                            <a:schemeClr val="bg1">
                              <a:lumMod val="50000"/>
                            </a:schemeClr>
                          </a:solidFill>
                          <a:latin typeface="Trebuchet MS" charset="0"/>
                        </a:rPr>
                        <a:t>254 (Low Drizzle)</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45517555"/>
                  </a:ext>
                </a:extLst>
              </a:tr>
            </a:tbl>
          </a:graphicData>
        </a:graphic>
      </p:graphicFrame>
      <p:sp>
        <p:nvSpPr>
          <p:cNvPr id="45" name="Rectangle 44">
            <a:extLst>
              <a:ext uri="{FF2B5EF4-FFF2-40B4-BE49-F238E27FC236}">
                <a16:creationId xmlns:a16="http://schemas.microsoft.com/office/drawing/2014/main" id="{FF166495-8BC8-4B40-BEC1-69B2A0BA73D5}"/>
              </a:ext>
            </a:extLst>
          </p:cNvPr>
          <p:cNvSpPr/>
          <p:nvPr/>
        </p:nvSpPr>
        <p:spPr>
          <a:xfrm>
            <a:off x="10422804" y="6537785"/>
            <a:ext cx="101646" cy="107636"/>
          </a:xfrm>
          <a:prstGeom prst="rect">
            <a:avLst/>
          </a:prstGeom>
          <a:solidFill>
            <a:srgbClr val="86C7F3"/>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79E45409-61AD-457D-8ACF-2837490BCA21}"/>
              </a:ext>
            </a:extLst>
          </p:cNvPr>
          <p:cNvSpPr/>
          <p:nvPr/>
        </p:nvSpPr>
        <p:spPr>
          <a:xfrm rot="16200000">
            <a:off x="10063390" y="6424714"/>
            <a:ext cx="537597" cy="10164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bg1"/>
                </a:solidFill>
              </a:rPr>
              <a:t>KEY</a:t>
            </a:r>
          </a:p>
        </p:txBody>
      </p:sp>
      <p:sp>
        <p:nvSpPr>
          <p:cNvPr id="47" name="Text Placeholder 10">
            <a:extLst>
              <a:ext uri="{FF2B5EF4-FFF2-40B4-BE49-F238E27FC236}">
                <a16:creationId xmlns:a16="http://schemas.microsoft.com/office/drawing/2014/main" id="{58B3B409-BA25-4761-93F0-603544949BB5}"/>
              </a:ext>
            </a:extLst>
          </p:cNvPr>
          <p:cNvSpPr txBox="1">
            <a:spLocks/>
          </p:cNvSpPr>
          <p:nvPr/>
        </p:nvSpPr>
        <p:spPr>
          <a:xfrm>
            <a:off x="13474" y="6635816"/>
            <a:ext cx="7539495" cy="221048"/>
          </a:xfrm>
          <a:prstGeom prst="rect">
            <a:avLst/>
          </a:prstGeom>
        </p:spPr>
        <p:txBody>
          <a:bodyPr vert="horz" lIns="91440" tIns="45720" rIns="91440" bIns="45720" rtlCol="0" anchor="ctr">
            <a:normAutofit fontScale="92500" lnSpcReduction="10000"/>
          </a:bodyPr>
          <a:lstStyle>
            <a:defPPr>
              <a:defRPr lang="en-US"/>
            </a:defPPr>
            <a:lvl1pPr marR="0" lvl="0" indent="0" fontAlgn="auto">
              <a:lnSpc>
                <a:spcPct val="100000"/>
              </a:lnSpc>
              <a:spcBef>
                <a:spcPct val="20000"/>
              </a:spcBef>
              <a:spcAft>
                <a:spcPts val="0"/>
              </a:spcAft>
              <a:buClr>
                <a:srgbClr val="68B92E"/>
              </a:buClr>
              <a:buSzPct val="150000"/>
              <a:buFontTx/>
              <a:buNone/>
              <a:tabLst/>
              <a:defRPr kumimoji="0" sz="1000" b="0" i="0" u="none" strike="noStrike" cap="none" spc="0" normalizeH="0" baseline="0">
                <a:ln>
                  <a:noFill/>
                </a:ln>
                <a:solidFill>
                  <a:sysClr val="window" lastClr="FFFFFF">
                    <a:lumMod val="50000"/>
                  </a:sysClr>
                </a:solidFill>
                <a:effectLst/>
                <a:uLnTx/>
                <a:uFillTx/>
                <a:latin typeface="Trebuchet MS"/>
              </a:defRPr>
            </a:lvl1pPr>
            <a:lvl2pPr indent="0">
              <a:spcBef>
                <a:spcPct val="20000"/>
              </a:spcBef>
              <a:buClr>
                <a:schemeClr val="accent2"/>
              </a:buClr>
              <a:buSzPct val="150000"/>
              <a:buFontTx/>
              <a:buNone/>
              <a:defRPr sz="2000">
                <a:solidFill>
                  <a:schemeClr val="accent1"/>
                </a:solidFill>
                <a:latin typeface="+mj-lt"/>
              </a:defRPr>
            </a:lvl2pPr>
            <a:lvl3pPr indent="0">
              <a:spcBef>
                <a:spcPct val="20000"/>
              </a:spcBef>
              <a:buClr>
                <a:schemeClr val="accent2"/>
              </a:buClr>
              <a:buSzPct val="150000"/>
              <a:buFontTx/>
              <a:buNone/>
              <a:defRPr>
                <a:solidFill>
                  <a:schemeClr val="accent1"/>
                </a:solidFill>
                <a:latin typeface="+mj-lt"/>
              </a:defRPr>
            </a:lvl3pPr>
            <a:lvl4pPr indent="0">
              <a:spcBef>
                <a:spcPct val="20000"/>
              </a:spcBef>
              <a:buClr>
                <a:schemeClr val="accent2"/>
              </a:buClr>
              <a:buSzPct val="150000"/>
              <a:buFontTx/>
              <a:buNone/>
              <a:defRPr sz="1600">
                <a:solidFill>
                  <a:schemeClr val="accent1"/>
                </a:solidFill>
                <a:latin typeface="+mj-lt"/>
              </a:defRPr>
            </a:lvl4pPr>
            <a:lvl5pPr indent="0">
              <a:spcBef>
                <a:spcPct val="20000"/>
              </a:spcBef>
              <a:buClr>
                <a:schemeClr val="accent2"/>
              </a:buClr>
              <a:buSzPct val="150000"/>
              <a:buFontTx/>
              <a:buNone/>
              <a:defRPr sz="1400">
                <a:solidFill>
                  <a:schemeClr val="accent1"/>
                </a:solidFill>
                <a:latin typeface="+mj-lt"/>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marR="0" lvl="0" indent="0" algn="l" defTabSz="914400" rtl="0" eaLnBrk="1" fontAlgn="auto" latinLnBrk="0" hangingPunct="1">
              <a:lnSpc>
                <a:spcPct val="100000"/>
              </a:lnSpc>
              <a:spcBef>
                <a:spcPct val="20000"/>
              </a:spcBef>
              <a:spcAft>
                <a:spcPts val="0"/>
              </a:spcAft>
              <a:buClr>
                <a:srgbClr val="68B92E"/>
              </a:buClr>
              <a:buSzPct val="150000"/>
              <a:buFontTx/>
              <a:buNone/>
              <a:tabLst/>
              <a:defRPr/>
            </a:pPr>
            <a:r>
              <a:rPr lang="en-US" dirty="0"/>
              <a:t>What do you like about the sample?” / “What, if anything, would you change about this sample to make it better?” N=c.131 </a:t>
            </a:r>
          </a:p>
        </p:txBody>
      </p:sp>
    </p:spTree>
    <p:extLst>
      <p:ext uri="{BB962C8B-B14F-4D97-AF65-F5344CB8AC3E}">
        <p14:creationId xmlns:p14="http://schemas.microsoft.com/office/powerpoint/2010/main" val="3534024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B13FB54-A542-4305-8141-ADA461E961B7}"/>
              </a:ext>
            </a:extLst>
          </p:cNvPr>
          <p:cNvSpPr/>
          <p:nvPr/>
        </p:nvSpPr>
        <p:spPr>
          <a:xfrm>
            <a:off x="795950" y="790868"/>
            <a:ext cx="10592774" cy="1072319"/>
          </a:xfrm>
          <a:prstGeom prst="rect">
            <a:avLst/>
          </a:prstGeom>
          <a:solidFill>
            <a:srgbClr val="E7E4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Slide Number Placeholder 3">
            <a:extLst>
              <a:ext uri="{FF2B5EF4-FFF2-40B4-BE49-F238E27FC236}">
                <a16:creationId xmlns:a16="http://schemas.microsoft.com/office/drawing/2014/main" id="{6837A91B-EE90-47E7-BDED-0BDD9C0E9BF3}"/>
              </a:ext>
            </a:extLst>
          </p:cNvPr>
          <p:cNvSpPr>
            <a:spLocks noGrp="1"/>
          </p:cNvSpPr>
          <p:nvPr>
            <p:ph type="sldNum" sz="quarter" idx="4"/>
          </p:nvPr>
        </p:nvSpPr>
        <p:spPr/>
        <p:txBody>
          <a:bodyPr/>
          <a:lstStyle/>
          <a:p>
            <a:fld id="{7D8CB306-79FE-4E49-99A3-A0AED1A06D97}" type="slidenum">
              <a:rPr lang="en-US" smtClean="0"/>
              <a:pPr/>
              <a:t>15</a:t>
            </a:fld>
            <a:endParaRPr lang="en-US" dirty="0"/>
          </a:p>
        </p:txBody>
      </p:sp>
      <p:sp>
        <p:nvSpPr>
          <p:cNvPr id="6" name="Title 5">
            <a:extLst>
              <a:ext uri="{FF2B5EF4-FFF2-40B4-BE49-F238E27FC236}">
                <a16:creationId xmlns:a16="http://schemas.microsoft.com/office/drawing/2014/main" id="{0A8CF42A-92A8-4DD7-830E-3BD2238C2E8C}"/>
              </a:ext>
            </a:extLst>
          </p:cNvPr>
          <p:cNvSpPr>
            <a:spLocks noGrp="1"/>
          </p:cNvSpPr>
          <p:nvPr>
            <p:ph type="title"/>
          </p:nvPr>
        </p:nvSpPr>
        <p:spPr/>
        <p:txBody>
          <a:bodyPr/>
          <a:lstStyle/>
          <a:p>
            <a:r>
              <a:rPr lang="en-GB" dirty="0">
                <a:solidFill>
                  <a:srgbClr val="FFA042"/>
                </a:solidFill>
              </a:rPr>
              <a:t>Change</a:t>
            </a:r>
          </a:p>
        </p:txBody>
      </p:sp>
      <p:sp>
        <p:nvSpPr>
          <p:cNvPr id="7" name="Footer Placeholder 6">
            <a:extLst>
              <a:ext uri="{FF2B5EF4-FFF2-40B4-BE49-F238E27FC236}">
                <a16:creationId xmlns:a16="http://schemas.microsoft.com/office/drawing/2014/main" id="{DBE31A7A-A208-4643-A239-337E8CA26961}"/>
              </a:ext>
            </a:extLst>
          </p:cNvPr>
          <p:cNvSpPr>
            <a:spLocks noGrp="1"/>
          </p:cNvSpPr>
          <p:nvPr>
            <p:ph type="ftr" sz="quarter" idx="3"/>
          </p:nvPr>
        </p:nvSpPr>
        <p:spPr/>
        <p:txBody>
          <a:bodyPr/>
          <a:lstStyle/>
          <a:p>
            <a:r>
              <a:rPr lang="en-US"/>
              <a:t>©MMR</a:t>
            </a:r>
            <a:endParaRPr lang="en-US" dirty="0"/>
          </a:p>
        </p:txBody>
      </p:sp>
      <p:pic>
        <p:nvPicPr>
          <p:cNvPr id="18" name="Picture Placeholder 19" descr="Graphical user interface, application&#10;&#10;Description automatically generated">
            <a:extLst>
              <a:ext uri="{FF2B5EF4-FFF2-40B4-BE49-F238E27FC236}">
                <a16:creationId xmlns:a16="http://schemas.microsoft.com/office/drawing/2014/main" id="{0EC32433-FC28-4B2E-A970-5ADFC909777B}"/>
              </a:ext>
            </a:extLst>
          </p:cNvPr>
          <p:cNvPicPr>
            <a:picLocks noGrp="1" noChangeAspect="1"/>
          </p:cNvPicPr>
          <p:nvPr>
            <p:ph type="pic" idx="21"/>
          </p:nvPr>
        </p:nvPicPr>
        <p:blipFill>
          <a:blip r:embed="rId2"/>
          <a:srcRect t="263" b="263"/>
          <a:stretch>
            <a:fillRect/>
          </a:stretch>
        </p:blipFill>
        <p:spPr>
          <a:xfrm>
            <a:off x="803275" y="1"/>
            <a:ext cx="800931" cy="800100"/>
          </a:xfrm>
        </p:spPr>
      </p:pic>
      <p:pic>
        <p:nvPicPr>
          <p:cNvPr id="19" name="Picture Placeholder 21" descr="Chart&#10;&#10;Description automatically generated">
            <a:extLst>
              <a:ext uri="{FF2B5EF4-FFF2-40B4-BE49-F238E27FC236}">
                <a16:creationId xmlns:a16="http://schemas.microsoft.com/office/drawing/2014/main" id="{985A874A-8F70-463C-9C69-9B1FE47113FB}"/>
              </a:ext>
            </a:extLst>
          </p:cNvPr>
          <p:cNvPicPr>
            <a:picLocks noGrp="1" noChangeAspect="1"/>
          </p:cNvPicPr>
          <p:nvPr>
            <p:ph type="pic" idx="22"/>
          </p:nvPr>
        </p:nvPicPr>
        <p:blipFill>
          <a:blip r:embed="rId3"/>
          <a:srcRect t="99" b="99"/>
          <a:stretch>
            <a:fillRect/>
          </a:stretch>
        </p:blipFill>
        <p:spPr>
          <a:xfrm>
            <a:off x="2344" y="800100"/>
            <a:ext cx="800931" cy="800100"/>
          </a:xfrm>
        </p:spPr>
      </p:pic>
      <p:pic>
        <p:nvPicPr>
          <p:cNvPr id="3" name="Picture 2" descr="Graphical user interface&#10;&#10;Description automatically generated">
            <a:extLst>
              <a:ext uri="{FF2B5EF4-FFF2-40B4-BE49-F238E27FC236}">
                <a16:creationId xmlns:a16="http://schemas.microsoft.com/office/drawing/2014/main" id="{8B5676DA-FF64-4970-AED8-F11C51BFB913}"/>
              </a:ext>
            </a:extLst>
          </p:cNvPr>
          <p:cNvPicPr>
            <a:picLocks noChangeAspect="1"/>
          </p:cNvPicPr>
          <p:nvPr/>
        </p:nvPicPr>
        <p:blipFill rotWithShape="1">
          <a:blip r:embed="rId4"/>
          <a:srcRect t="6432" r="50467" b="81198"/>
          <a:stretch/>
        </p:blipFill>
        <p:spPr>
          <a:xfrm>
            <a:off x="6517071" y="2360130"/>
            <a:ext cx="4174857" cy="509725"/>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835CBC4F-838B-4790-9F9F-BC565C08B5BB}"/>
              </a:ext>
            </a:extLst>
          </p:cNvPr>
          <p:cNvPicPr>
            <a:picLocks noChangeAspect="1"/>
          </p:cNvPicPr>
          <p:nvPr/>
        </p:nvPicPr>
        <p:blipFill rotWithShape="1">
          <a:blip r:embed="rId5"/>
          <a:srcRect t="5740" r="22981"/>
          <a:stretch/>
        </p:blipFill>
        <p:spPr>
          <a:xfrm>
            <a:off x="177553" y="2324847"/>
            <a:ext cx="6572303" cy="3932396"/>
          </a:xfrm>
          <a:prstGeom prst="rect">
            <a:avLst/>
          </a:prstGeom>
        </p:spPr>
      </p:pic>
      <p:sp>
        <p:nvSpPr>
          <p:cNvPr id="20" name="Rectangle: Rounded Corners 19">
            <a:extLst>
              <a:ext uri="{FF2B5EF4-FFF2-40B4-BE49-F238E27FC236}">
                <a16:creationId xmlns:a16="http://schemas.microsoft.com/office/drawing/2014/main" id="{67A6E4D1-6463-493E-BF7B-4E1952D0A886}"/>
              </a:ext>
            </a:extLst>
          </p:cNvPr>
          <p:cNvSpPr/>
          <p:nvPr/>
        </p:nvSpPr>
        <p:spPr>
          <a:xfrm>
            <a:off x="636531" y="1882799"/>
            <a:ext cx="808609" cy="23209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OO 1-5</a:t>
            </a:r>
          </a:p>
        </p:txBody>
      </p:sp>
      <p:sp>
        <p:nvSpPr>
          <p:cNvPr id="21" name="Rectangle: Rounded Corners 20">
            <a:extLst>
              <a:ext uri="{FF2B5EF4-FFF2-40B4-BE49-F238E27FC236}">
                <a16:creationId xmlns:a16="http://schemas.microsoft.com/office/drawing/2014/main" id="{F7878BFD-981B-47C5-BB03-C2605D3A5CAC}"/>
              </a:ext>
            </a:extLst>
          </p:cNvPr>
          <p:cNvSpPr/>
          <p:nvPr/>
        </p:nvSpPr>
        <p:spPr>
          <a:xfrm>
            <a:off x="6871842" y="1884917"/>
            <a:ext cx="808608" cy="23209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OO 6-9</a:t>
            </a:r>
          </a:p>
        </p:txBody>
      </p:sp>
      <p:pic>
        <p:nvPicPr>
          <p:cNvPr id="23" name="Picture 22" descr="Graphical user interface&#10;&#10;Description automatically generated">
            <a:extLst>
              <a:ext uri="{FF2B5EF4-FFF2-40B4-BE49-F238E27FC236}">
                <a16:creationId xmlns:a16="http://schemas.microsoft.com/office/drawing/2014/main" id="{B0D4DD0F-80EB-4212-9697-C5FAD9A7F1C3}"/>
              </a:ext>
            </a:extLst>
          </p:cNvPr>
          <p:cNvPicPr>
            <a:picLocks noChangeAspect="1"/>
          </p:cNvPicPr>
          <p:nvPr/>
        </p:nvPicPr>
        <p:blipFill rotWithShape="1">
          <a:blip r:embed="rId4"/>
          <a:srcRect t="81943" r="50467"/>
          <a:stretch/>
        </p:blipFill>
        <p:spPr>
          <a:xfrm>
            <a:off x="6517071" y="5504273"/>
            <a:ext cx="4174857" cy="744072"/>
          </a:xfrm>
          <a:prstGeom prst="rect">
            <a:avLst/>
          </a:prstGeom>
        </p:spPr>
      </p:pic>
      <p:pic>
        <p:nvPicPr>
          <p:cNvPr id="24" name="Picture 23" descr="Graphical user interface&#10;&#10;Description automatically generated">
            <a:extLst>
              <a:ext uri="{FF2B5EF4-FFF2-40B4-BE49-F238E27FC236}">
                <a16:creationId xmlns:a16="http://schemas.microsoft.com/office/drawing/2014/main" id="{7E199E93-5E6D-47E0-8DEA-18F4D70940BB}"/>
              </a:ext>
            </a:extLst>
          </p:cNvPr>
          <p:cNvPicPr>
            <a:picLocks noChangeAspect="1"/>
          </p:cNvPicPr>
          <p:nvPr/>
        </p:nvPicPr>
        <p:blipFill rotWithShape="1">
          <a:blip r:embed="rId4"/>
          <a:srcRect t="44288" r="50467" b="43342"/>
          <a:stretch/>
        </p:blipFill>
        <p:spPr>
          <a:xfrm>
            <a:off x="6517071" y="2892116"/>
            <a:ext cx="4174857" cy="509725"/>
          </a:xfrm>
          <a:prstGeom prst="rect">
            <a:avLst/>
          </a:prstGeom>
        </p:spPr>
      </p:pic>
      <p:pic>
        <p:nvPicPr>
          <p:cNvPr id="25" name="Picture 24" descr="Graphical user interface&#10;&#10;Description automatically generated">
            <a:extLst>
              <a:ext uri="{FF2B5EF4-FFF2-40B4-BE49-F238E27FC236}">
                <a16:creationId xmlns:a16="http://schemas.microsoft.com/office/drawing/2014/main" id="{419ED030-80B3-428A-BB3D-C338D1327FF6}"/>
              </a:ext>
            </a:extLst>
          </p:cNvPr>
          <p:cNvPicPr>
            <a:picLocks noChangeAspect="1"/>
          </p:cNvPicPr>
          <p:nvPr/>
        </p:nvPicPr>
        <p:blipFill rotWithShape="1">
          <a:blip r:embed="rId4"/>
          <a:srcRect t="68434" r="50467" b="17540"/>
          <a:stretch/>
        </p:blipFill>
        <p:spPr>
          <a:xfrm>
            <a:off x="6517071" y="3381469"/>
            <a:ext cx="4174857" cy="577945"/>
          </a:xfrm>
          <a:prstGeom prst="rect">
            <a:avLst/>
          </a:prstGeom>
        </p:spPr>
      </p:pic>
      <p:pic>
        <p:nvPicPr>
          <p:cNvPr id="26" name="Picture 25" descr="Graphical user interface&#10;&#10;Description automatically generated">
            <a:extLst>
              <a:ext uri="{FF2B5EF4-FFF2-40B4-BE49-F238E27FC236}">
                <a16:creationId xmlns:a16="http://schemas.microsoft.com/office/drawing/2014/main" id="{C185761D-73D6-47DB-A032-E8D314FC2A88}"/>
              </a:ext>
            </a:extLst>
          </p:cNvPr>
          <p:cNvPicPr>
            <a:picLocks noChangeAspect="1"/>
          </p:cNvPicPr>
          <p:nvPr/>
        </p:nvPicPr>
        <p:blipFill rotWithShape="1">
          <a:blip r:embed="rId4"/>
          <a:srcRect t="18221" r="50467" b="67754"/>
          <a:stretch/>
        </p:blipFill>
        <p:spPr>
          <a:xfrm>
            <a:off x="6517071" y="3893083"/>
            <a:ext cx="4174857" cy="577945"/>
          </a:xfrm>
          <a:prstGeom prst="rect">
            <a:avLst/>
          </a:prstGeom>
        </p:spPr>
      </p:pic>
      <p:pic>
        <p:nvPicPr>
          <p:cNvPr id="27" name="Picture 26" descr="Graphical user interface&#10;&#10;Description automatically generated">
            <a:extLst>
              <a:ext uri="{FF2B5EF4-FFF2-40B4-BE49-F238E27FC236}">
                <a16:creationId xmlns:a16="http://schemas.microsoft.com/office/drawing/2014/main" id="{40A5A13C-0CA3-4745-A9B4-FDE7F8B4A871}"/>
              </a:ext>
            </a:extLst>
          </p:cNvPr>
          <p:cNvPicPr>
            <a:picLocks noChangeAspect="1"/>
          </p:cNvPicPr>
          <p:nvPr/>
        </p:nvPicPr>
        <p:blipFill rotWithShape="1">
          <a:blip r:embed="rId4"/>
          <a:srcRect t="30989" r="50467" b="54985"/>
          <a:stretch/>
        </p:blipFill>
        <p:spPr>
          <a:xfrm>
            <a:off x="6517071" y="4427279"/>
            <a:ext cx="4174857" cy="577945"/>
          </a:xfrm>
          <a:prstGeom prst="rect">
            <a:avLst/>
          </a:prstGeom>
        </p:spPr>
      </p:pic>
      <p:pic>
        <p:nvPicPr>
          <p:cNvPr id="28" name="Picture 27" descr="Graphical user interface&#10;&#10;Description automatically generated">
            <a:extLst>
              <a:ext uri="{FF2B5EF4-FFF2-40B4-BE49-F238E27FC236}">
                <a16:creationId xmlns:a16="http://schemas.microsoft.com/office/drawing/2014/main" id="{846BDBF8-FD8D-4EE8-AD99-7C66E0EA1BF3}"/>
              </a:ext>
            </a:extLst>
          </p:cNvPr>
          <p:cNvPicPr>
            <a:picLocks noChangeAspect="1"/>
          </p:cNvPicPr>
          <p:nvPr/>
        </p:nvPicPr>
        <p:blipFill rotWithShape="1">
          <a:blip r:embed="rId4"/>
          <a:srcRect t="57081" r="50467" b="30548"/>
          <a:stretch/>
        </p:blipFill>
        <p:spPr>
          <a:xfrm>
            <a:off x="6517071" y="4995199"/>
            <a:ext cx="4174857" cy="509724"/>
          </a:xfrm>
          <a:prstGeom prst="rect">
            <a:avLst/>
          </a:prstGeom>
        </p:spPr>
      </p:pic>
      <p:sp>
        <p:nvSpPr>
          <p:cNvPr id="29" name="Rectangle 28">
            <a:extLst>
              <a:ext uri="{FF2B5EF4-FFF2-40B4-BE49-F238E27FC236}">
                <a16:creationId xmlns:a16="http://schemas.microsoft.com/office/drawing/2014/main" id="{E2E775A6-9462-4807-A5EC-8F60FBA09623}"/>
              </a:ext>
            </a:extLst>
          </p:cNvPr>
          <p:cNvSpPr/>
          <p:nvPr/>
        </p:nvSpPr>
        <p:spPr>
          <a:xfrm>
            <a:off x="10422804" y="6278436"/>
            <a:ext cx="101646" cy="107636"/>
          </a:xfrm>
          <a:prstGeom prst="rect">
            <a:avLst/>
          </a:prstGeom>
          <a:solidFill>
            <a:srgbClr val="FFA1B5"/>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0" name="Table 13">
            <a:extLst>
              <a:ext uri="{FF2B5EF4-FFF2-40B4-BE49-F238E27FC236}">
                <a16:creationId xmlns:a16="http://schemas.microsoft.com/office/drawing/2014/main" id="{D269A447-0343-41C5-B259-8E18A045BD7A}"/>
              </a:ext>
            </a:extLst>
          </p:cNvPr>
          <p:cNvGraphicFramePr>
            <a:graphicFrameLocks noGrp="1"/>
          </p:cNvGraphicFramePr>
          <p:nvPr>
            <p:extLst>
              <p:ext uri="{D42A27DB-BD31-4B8C-83A1-F6EECF244321}">
                <p14:modId xmlns:p14="http://schemas.microsoft.com/office/powerpoint/2010/main" val="875466507"/>
              </p:ext>
            </p:extLst>
          </p:nvPr>
        </p:nvGraphicFramePr>
        <p:xfrm>
          <a:off x="10502388" y="6202444"/>
          <a:ext cx="1115708" cy="509724"/>
        </p:xfrm>
        <a:graphic>
          <a:graphicData uri="http://schemas.openxmlformats.org/drawingml/2006/table">
            <a:tbl>
              <a:tblPr firstRow="1" bandRow="1">
                <a:tableStyleId>{5C22544A-7EE6-4342-B048-85BDC9FD1C3A}</a:tableStyleId>
              </a:tblPr>
              <a:tblGrid>
                <a:gridCol w="1115708">
                  <a:extLst>
                    <a:ext uri="{9D8B030D-6E8A-4147-A177-3AD203B41FA5}">
                      <a16:colId xmlns:a16="http://schemas.microsoft.com/office/drawing/2014/main" val="2753273530"/>
                    </a:ext>
                  </a:extLst>
                </a:gridCol>
              </a:tblGrid>
              <a:tr h="254862">
                <a:tc>
                  <a:txBody>
                    <a:bodyPr/>
                    <a:lstStyle/>
                    <a:p>
                      <a:r>
                        <a:rPr lang="en-GB" sz="800" b="0" i="0" kern="1200" dirty="0">
                          <a:solidFill>
                            <a:schemeClr val="bg1">
                              <a:lumMod val="50000"/>
                            </a:schemeClr>
                          </a:solidFill>
                          <a:latin typeface="Trebuchet MS" charset="0"/>
                        </a:rPr>
                        <a:t>590 (High Drizzle)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48437513"/>
                  </a:ext>
                </a:extLst>
              </a:tr>
              <a:tr h="254862">
                <a:tc>
                  <a:txBody>
                    <a:bodyPr/>
                    <a:lstStyle/>
                    <a:p>
                      <a:r>
                        <a:rPr lang="en-GB" sz="800" b="0" i="0" kern="1200" dirty="0">
                          <a:solidFill>
                            <a:schemeClr val="bg1">
                              <a:lumMod val="50000"/>
                            </a:schemeClr>
                          </a:solidFill>
                          <a:latin typeface="Trebuchet MS" charset="0"/>
                        </a:rPr>
                        <a:t>254 (Low Drizzle)</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45517555"/>
                  </a:ext>
                </a:extLst>
              </a:tr>
            </a:tbl>
          </a:graphicData>
        </a:graphic>
      </p:graphicFrame>
      <p:sp>
        <p:nvSpPr>
          <p:cNvPr id="31" name="Rectangle 30">
            <a:extLst>
              <a:ext uri="{FF2B5EF4-FFF2-40B4-BE49-F238E27FC236}">
                <a16:creationId xmlns:a16="http://schemas.microsoft.com/office/drawing/2014/main" id="{E56AA782-90C3-4666-8937-0360C95687D1}"/>
              </a:ext>
            </a:extLst>
          </p:cNvPr>
          <p:cNvSpPr/>
          <p:nvPr/>
        </p:nvSpPr>
        <p:spPr>
          <a:xfrm>
            <a:off x="10422804" y="6537785"/>
            <a:ext cx="101646" cy="107636"/>
          </a:xfrm>
          <a:prstGeom prst="rect">
            <a:avLst/>
          </a:prstGeom>
          <a:solidFill>
            <a:srgbClr val="86C7F3"/>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9140812B-DE69-450B-806C-2C32D17F0E04}"/>
              </a:ext>
            </a:extLst>
          </p:cNvPr>
          <p:cNvSpPr/>
          <p:nvPr/>
        </p:nvSpPr>
        <p:spPr>
          <a:xfrm rot="16200000">
            <a:off x="10063390" y="6424714"/>
            <a:ext cx="537597" cy="10164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bg1"/>
                </a:solidFill>
              </a:rPr>
              <a:t>KEY</a:t>
            </a:r>
          </a:p>
        </p:txBody>
      </p:sp>
      <p:sp>
        <p:nvSpPr>
          <p:cNvPr id="33" name="Text Placeholder 10">
            <a:extLst>
              <a:ext uri="{FF2B5EF4-FFF2-40B4-BE49-F238E27FC236}">
                <a16:creationId xmlns:a16="http://schemas.microsoft.com/office/drawing/2014/main" id="{D81C8ADC-00A7-420D-9B68-09D3E91109DE}"/>
              </a:ext>
            </a:extLst>
          </p:cNvPr>
          <p:cNvSpPr txBox="1">
            <a:spLocks/>
          </p:cNvSpPr>
          <p:nvPr/>
        </p:nvSpPr>
        <p:spPr>
          <a:xfrm>
            <a:off x="13474" y="6635816"/>
            <a:ext cx="7539495" cy="221048"/>
          </a:xfrm>
          <a:prstGeom prst="rect">
            <a:avLst/>
          </a:prstGeom>
        </p:spPr>
        <p:txBody>
          <a:bodyPr vert="horz" lIns="91440" tIns="45720" rIns="91440" bIns="45720" rtlCol="0" anchor="ctr">
            <a:normAutofit fontScale="92500" lnSpcReduction="10000"/>
          </a:bodyPr>
          <a:lstStyle>
            <a:defPPr>
              <a:defRPr lang="en-US"/>
            </a:defPPr>
            <a:lvl1pPr marR="0" lvl="0" indent="0" fontAlgn="auto">
              <a:lnSpc>
                <a:spcPct val="100000"/>
              </a:lnSpc>
              <a:spcBef>
                <a:spcPct val="20000"/>
              </a:spcBef>
              <a:spcAft>
                <a:spcPts val="0"/>
              </a:spcAft>
              <a:buClr>
                <a:srgbClr val="68B92E"/>
              </a:buClr>
              <a:buSzPct val="150000"/>
              <a:buFontTx/>
              <a:buNone/>
              <a:tabLst/>
              <a:defRPr kumimoji="0" sz="1000" b="0" i="0" u="none" strike="noStrike" cap="none" spc="0" normalizeH="0" baseline="0">
                <a:ln>
                  <a:noFill/>
                </a:ln>
                <a:solidFill>
                  <a:sysClr val="window" lastClr="FFFFFF">
                    <a:lumMod val="50000"/>
                  </a:sysClr>
                </a:solidFill>
                <a:effectLst/>
                <a:uLnTx/>
                <a:uFillTx/>
                <a:latin typeface="Trebuchet MS"/>
              </a:defRPr>
            </a:lvl1pPr>
            <a:lvl2pPr indent="0">
              <a:spcBef>
                <a:spcPct val="20000"/>
              </a:spcBef>
              <a:buClr>
                <a:schemeClr val="accent2"/>
              </a:buClr>
              <a:buSzPct val="150000"/>
              <a:buFontTx/>
              <a:buNone/>
              <a:defRPr sz="2000">
                <a:solidFill>
                  <a:schemeClr val="accent1"/>
                </a:solidFill>
                <a:latin typeface="+mj-lt"/>
              </a:defRPr>
            </a:lvl2pPr>
            <a:lvl3pPr indent="0">
              <a:spcBef>
                <a:spcPct val="20000"/>
              </a:spcBef>
              <a:buClr>
                <a:schemeClr val="accent2"/>
              </a:buClr>
              <a:buSzPct val="150000"/>
              <a:buFontTx/>
              <a:buNone/>
              <a:defRPr>
                <a:solidFill>
                  <a:schemeClr val="accent1"/>
                </a:solidFill>
                <a:latin typeface="+mj-lt"/>
              </a:defRPr>
            </a:lvl3pPr>
            <a:lvl4pPr indent="0">
              <a:spcBef>
                <a:spcPct val="20000"/>
              </a:spcBef>
              <a:buClr>
                <a:schemeClr val="accent2"/>
              </a:buClr>
              <a:buSzPct val="150000"/>
              <a:buFontTx/>
              <a:buNone/>
              <a:defRPr sz="1600">
                <a:solidFill>
                  <a:schemeClr val="accent1"/>
                </a:solidFill>
                <a:latin typeface="+mj-lt"/>
              </a:defRPr>
            </a:lvl4pPr>
            <a:lvl5pPr indent="0">
              <a:spcBef>
                <a:spcPct val="20000"/>
              </a:spcBef>
              <a:buClr>
                <a:schemeClr val="accent2"/>
              </a:buClr>
              <a:buSzPct val="150000"/>
              <a:buFontTx/>
              <a:buNone/>
              <a:defRPr sz="1400">
                <a:solidFill>
                  <a:schemeClr val="accent1"/>
                </a:solidFill>
                <a:latin typeface="+mj-lt"/>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marR="0" lvl="0" indent="0" algn="l" defTabSz="914400" rtl="0" eaLnBrk="1" fontAlgn="auto" latinLnBrk="0" hangingPunct="1">
              <a:lnSpc>
                <a:spcPct val="100000"/>
              </a:lnSpc>
              <a:spcBef>
                <a:spcPct val="20000"/>
              </a:spcBef>
              <a:spcAft>
                <a:spcPts val="0"/>
              </a:spcAft>
              <a:buClr>
                <a:srgbClr val="68B92E"/>
              </a:buClr>
              <a:buSzPct val="150000"/>
              <a:buFontTx/>
              <a:buNone/>
              <a:tabLst/>
              <a:defRPr/>
            </a:pPr>
            <a:r>
              <a:rPr lang="en-US" dirty="0"/>
              <a:t>What do you like about the sample?” / “What, if anything, would you change about this sample to make it better?” N=c.131 </a:t>
            </a:r>
          </a:p>
        </p:txBody>
      </p:sp>
    </p:spTree>
    <p:extLst>
      <p:ext uri="{BB962C8B-B14F-4D97-AF65-F5344CB8AC3E}">
        <p14:creationId xmlns:p14="http://schemas.microsoft.com/office/powerpoint/2010/main" val="185876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4BA7B43-BC0F-4ABF-B9AC-A10F44AC1C9C}"/>
              </a:ext>
            </a:extLst>
          </p:cNvPr>
          <p:cNvSpPr/>
          <p:nvPr/>
        </p:nvSpPr>
        <p:spPr>
          <a:xfrm>
            <a:off x="803275" y="800102"/>
            <a:ext cx="5445125" cy="3889594"/>
          </a:xfrm>
          <a:prstGeom prst="rect">
            <a:avLst/>
          </a:prstGeom>
          <a:solidFill>
            <a:srgbClr val="E7E4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accent1"/>
              </a:solidFill>
            </a:endParaRPr>
          </a:p>
        </p:txBody>
      </p:sp>
      <p:sp>
        <p:nvSpPr>
          <p:cNvPr id="26" name="Rectangle 25">
            <a:extLst>
              <a:ext uri="{FF2B5EF4-FFF2-40B4-BE49-F238E27FC236}">
                <a16:creationId xmlns:a16="http://schemas.microsoft.com/office/drawing/2014/main" id="{D180CE0B-E7EE-48D8-BA8E-CAD247666C84}"/>
              </a:ext>
            </a:extLst>
          </p:cNvPr>
          <p:cNvSpPr/>
          <p:nvPr/>
        </p:nvSpPr>
        <p:spPr>
          <a:xfrm>
            <a:off x="1023043" y="800100"/>
            <a:ext cx="5072958" cy="3889594"/>
          </a:xfrm>
          <a:prstGeom prst="rect">
            <a:avLst/>
          </a:prstGeom>
          <a:solidFill>
            <a:srgbClr val="E7E4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accent1"/>
                </a:solidFill>
              </a:rPr>
              <a:t>General Mill’s Pillsbury Cinnamon Roll’s are a fan-favourite for home baking. Looking to expand the brand repertoire and provide consumers with a convenient (no-bake) take, they designed a new ‘Mini’ Cinnamon Roll concept and 2 associated prototypes. </a:t>
            </a:r>
          </a:p>
          <a:p>
            <a:pPr algn="ctr"/>
            <a:r>
              <a:rPr lang="en-GB" sz="1600" dirty="0">
                <a:solidFill>
                  <a:schemeClr val="accent1"/>
                </a:solidFill>
              </a:rPr>
              <a:t>However, despite their branding, the practicality of the rolls’ ‘Mini’ format has meant that General Mills is unable to create the classic Cinnamon Swirl as evident in traditional products. This research looks to understand fit to concept, and identify whether this no-swirl format is acceptable for progression to market.</a:t>
            </a:r>
          </a:p>
        </p:txBody>
      </p:sp>
      <p:sp>
        <p:nvSpPr>
          <p:cNvPr id="23" name="Rectangle 22">
            <a:extLst>
              <a:ext uri="{FF2B5EF4-FFF2-40B4-BE49-F238E27FC236}">
                <a16:creationId xmlns:a16="http://schemas.microsoft.com/office/drawing/2014/main" id="{3FAE3301-BA1A-44D8-962E-52E8643E2D5B}"/>
              </a:ext>
            </a:extLst>
          </p:cNvPr>
          <p:cNvSpPr/>
          <p:nvPr/>
        </p:nvSpPr>
        <p:spPr>
          <a:xfrm>
            <a:off x="6235361" y="4689696"/>
            <a:ext cx="5072957" cy="1800162"/>
          </a:xfrm>
          <a:prstGeom prst="rect">
            <a:avLst/>
          </a:prstGeom>
          <a:solidFill>
            <a:srgbClr val="E7E4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accent1"/>
              </a:solidFill>
            </a:endParaRPr>
          </a:p>
        </p:txBody>
      </p:sp>
      <p:pic>
        <p:nvPicPr>
          <p:cNvPr id="18" name="Picture Placeholder 19" descr="Graphical user interface, application&#10;&#10;Description automatically generated">
            <a:extLst>
              <a:ext uri="{FF2B5EF4-FFF2-40B4-BE49-F238E27FC236}">
                <a16:creationId xmlns:a16="http://schemas.microsoft.com/office/drawing/2014/main" id="{1BCEE543-B471-41B7-A841-D59739B828CB}"/>
              </a:ext>
            </a:extLst>
          </p:cNvPr>
          <p:cNvPicPr>
            <a:picLocks noGrp="1" noChangeAspect="1"/>
          </p:cNvPicPr>
          <p:nvPr>
            <p:ph type="pic" idx="21"/>
          </p:nvPr>
        </p:nvPicPr>
        <p:blipFill>
          <a:blip r:embed="rId2"/>
          <a:srcRect t="263" b="263"/>
          <a:stretch>
            <a:fillRect/>
          </a:stretch>
        </p:blipFill>
        <p:spPr/>
      </p:pic>
      <p:pic>
        <p:nvPicPr>
          <p:cNvPr id="19" name="Picture Placeholder 21" descr="Chart&#10;&#10;Description automatically generated">
            <a:extLst>
              <a:ext uri="{FF2B5EF4-FFF2-40B4-BE49-F238E27FC236}">
                <a16:creationId xmlns:a16="http://schemas.microsoft.com/office/drawing/2014/main" id="{D5A77366-144E-40EE-97E5-991F7AD1C890}"/>
              </a:ext>
            </a:extLst>
          </p:cNvPr>
          <p:cNvPicPr>
            <a:picLocks noGrp="1" noChangeAspect="1"/>
          </p:cNvPicPr>
          <p:nvPr>
            <p:ph type="pic" idx="22"/>
          </p:nvPr>
        </p:nvPicPr>
        <p:blipFill>
          <a:blip r:embed="rId3"/>
          <a:srcRect t="99" b="99"/>
          <a:stretch>
            <a:fillRect/>
          </a:stretch>
        </p:blipFill>
        <p:spPr/>
      </p:pic>
      <p:sp>
        <p:nvSpPr>
          <p:cNvPr id="13" name="Slide Number Placeholder 3">
            <a:extLst>
              <a:ext uri="{FF2B5EF4-FFF2-40B4-BE49-F238E27FC236}">
                <a16:creationId xmlns:a16="http://schemas.microsoft.com/office/drawing/2014/main" id="{3E9BBAC4-C9FA-494A-8F03-1E5F8F8EE452}"/>
              </a:ext>
            </a:extLst>
          </p:cNvPr>
          <p:cNvSpPr>
            <a:spLocks noGrp="1"/>
          </p:cNvSpPr>
          <p:nvPr>
            <p:ph type="sldNum" sz="quarter" idx="4"/>
          </p:nvPr>
        </p:nvSpPr>
        <p:spPr/>
        <p:txBody>
          <a:bodyPr/>
          <a:lstStyle/>
          <a:p>
            <a:fld id="{7D8CB306-79FE-4E49-99A3-A0AED1A06D97}" type="slidenum">
              <a:rPr lang="en-US" smtClean="0"/>
              <a:pPr/>
              <a:t>2</a:t>
            </a:fld>
            <a:endParaRPr lang="en-US" dirty="0"/>
          </a:p>
        </p:txBody>
      </p:sp>
      <p:sp>
        <p:nvSpPr>
          <p:cNvPr id="15" name="Title 14">
            <a:extLst>
              <a:ext uri="{FF2B5EF4-FFF2-40B4-BE49-F238E27FC236}">
                <a16:creationId xmlns:a16="http://schemas.microsoft.com/office/drawing/2014/main" id="{59B68289-60FE-4F5F-9F34-B6141C1CD8F6}"/>
              </a:ext>
            </a:extLst>
          </p:cNvPr>
          <p:cNvSpPr>
            <a:spLocks noGrp="1"/>
          </p:cNvSpPr>
          <p:nvPr>
            <p:ph type="title"/>
          </p:nvPr>
        </p:nvSpPr>
        <p:spPr/>
        <p:txBody>
          <a:bodyPr/>
          <a:lstStyle/>
          <a:p>
            <a:r>
              <a:rPr lang="en-GB" dirty="0"/>
              <a:t>BACKGROUND</a:t>
            </a:r>
          </a:p>
        </p:txBody>
      </p:sp>
      <p:sp>
        <p:nvSpPr>
          <p:cNvPr id="14" name="Footer Placeholder 13">
            <a:extLst>
              <a:ext uri="{FF2B5EF4-FFF2-40B4-BE49-F238E27FC236}">
                <a16:creationId xmlns:a16="http://schemas.microsoft.com/office/drawing/2014/main" id="{0739AED7-2A5A-4F11-B6BA-24574749F413}"/>
              </a:ext>
            </a:extLst>
          </p:cNvPr>
          <p:cNvSpPr>
            <a:spLocks noGrp="1"/>
          </p:cNvSpPr>
          <p:nvPr>
            <p:ph type="ftr" sz="quarter" idx="3"/>
          </p:nvPr>
        </p:nvSpPr>
        <p:spPr>
          <a:xfrm>
            <a:off x="11388724" y="6507965"/>
            <a:ext cx="803275" cy="365125"/>
          </a:xfrm>
        </p:spPr>
        <p:txBody>
          <a:bodyPr/>
          <a:lstStyle/>
          <a:p>
            <a:r>
              <a:rPr lang="en-US" dirty="0"/>
              <a:t>©MMR</a:t>
            </a:r>
          </a:p>
        </p:txBody>
      </p:sp>
      <p:sp>
        <p:nvSpPr>
          <p:cNvPr id="22" name="TextBox 21">
            <a:extLst>
              <a:ext uri="{FF2B5EF4-FFF2-40B4-BE49-F238E27FC236}">
                <a16:creationId xmlns:a16="http://schemas.microsoft.com/office/drawing/2014/main" id="{DAB696D5-5C94-4B68-9FF8-DF30B368236C}"/>
              </a:ext>
            </a:extLst>
          </p:cNvPr>
          <p:cNvSpPr txBox="1"/>
          <p:nvPr/>
        </p:nvSpPr>
        <p:spPr>
          <a:xfrm>
            <a:off x="6235361" y="4721365"/>
            <a:ext cx="4954721" cy="1649682"/>
          </a:xfrm>
          <a:prstGeom prst="rect">
            <a:avLst/>
          </a:prstGeom>
          <a:noFill/>
        </p:spPr>
        <p:txBody>
          <a:bodyPr wrap="square">
            <a:spAutoFit/>
          </a:bodyPr>
          <a:lstStyle/>
          <a:p>
            <a:pPr marL="171450" indent="-171450">
              <a:buClr>
                <a:schemeClr val="accent1"/>
              </a:buClr>
              <a:buSzPct val="94000"/>
              <a:buFont typeface="Arial" panose="020B0604020202020204" pitchFamily="34" charset="0"/>
              <a:buChar char="•"/>
            </a:pPr>
            <a:r>
              <a:rPr lang="en-US" sz="1100" dirty="0">
                <a:solidFill>
                  <a:schemeClr val="accent1"/>
                </a:solidFill>
              </a:rPr>
              <a:t>Consumers evaluate 2 samples at a CLT, answering standard ballot questions before and after consuming the prototypes.  </a:t>
            </a:r>
          </a:p>
          <a:p>
            <a:pPr marL="171450" indent="-171450">
              <a:buClr>
                <a:schemeClr val="accent1"/>
              </a:buClr>
              <a:buSzPct val="94000"/>
              <a:buFont typeface="Arial" panose="020B0604020202020204" pitchFamily="34" charset="0"/>
              <a:buChar char="•"/>
            </a:pPr>
            <a:endParaRPr lang="en-GB" sz="1100" dirty="0">
              <a:solidFill>
                <a:schemeClr val="accent1"/>
              </a:solidFill>
            </a:endParaRPr>
          </a:p>
          <a:p>
            <a:pPr marL="171450" marR="0" lvl="0" indent="-171450" algn="l" defTabSz="914400" rtl="0" eaLnBrk="1" fontAlgn="auto" latinLnBrk="0" hangingPunct="1">
              <a:lnSpc>
                <a:spcPct val="100000"/>
              </a:lnSpc>
              <a:spcBef>
                <a:spcPct val="20000"/>
              </a:spcBef>
              <a:spcAft>
                <a:spcPts val="0"/>
              </a:spcAft>
              <a:buClr>
                <a:schemeClr val="accent1"/>
              </a:buClr>
              <a:buSzPct val="94000"/>
              <a:buFont typeface="Arial" panose="020B0604020202020204" pitchFamily="34" charset="0"/>
              <a:buChar char="•"/>
              <a:tabLst/>
              <a:defRPr/>
            </a:pPr>
            <a:r>
              <a:rPr lang="en-US" sz="1100" dirty="0">
                <a:solidFill>
                  <a:schemeClr val="accent1"/>
                </a:solidFill>
              </a:rPr>
              <a:t>Assessment of open ended verbatims around each sample in turn, including “What do you like about the sample?” and “What, if anything, would you change about this sample to make it better?”</a:t>
            </a:r>
            <a:endParaRPr lang="en-US" sz="1100" b="1" dirty="0">
              <a:solidFill>
                <a:schemeClr val="accent1"/>
              </a:solidFill>
            </a:endParaRPr>
          </a:p>
          <a:p>
            <a:pPr marL="171450" indent="-171450">
              <a:buClr>
                <a:schemeClr val="accent1"/>
              </a:buClr>
              <a:buSzPct val="94000"/>
              <a:buFont typeface="Arial" panose="020B0604020202020204" pitchFamily="34" charset="0"/>
              <a:buChar char="•"/>
            </a:pPr>
            <a:endParaRPr lang="en-US" sz="1100" dirty="0">
              <a:solidFill>
                <a:schemeClr val="accent1"/>
              </a:solidFill>
            </a:endParaRPr>
          </a:p>
          <a:p>
            <a:pPr marL="171450" indent="-171450">
              <a:buClr>
                <a:schemeClr val="accent1"/>
              </a:buClr>
              <a:buSzPct val="94000"/>
              <a:buFont typeface="Arial" panose="020B0604020202020204" pitchFamily="34" charset="0"/>
              <a:buChar char="•"/>
            </a:pPr>
            <a:r>
              <a:rPr lang="en-US" sz="1100" dirty="0">
                <a:solidFill>
                  <a:schemeClr val="accent1"/>
                </a:solidFill>
              </a:rPr>
              <a:t>MMR has implemented their text analytic tools to </a:t>
            </a:r>
            <a:r>
              <a:rPr lang="en-US" sz="1100" dirty="0" err="1">
                <a:solidFill>
                  <a:schemeClr val="accent1"/>
                </a:solidFill>
              </a:rPr>
              <a:t>analyse</a:t>
            </a:r>
            <a:r>
              <a:rPr lang="en-US" sz="1100" dirty="0">
                <a:solidFill>
                  <a:schemeClr val="accent1"/>
                </a:solidFill>
              </a:rPr>
              <a:t> this data in detail</a:t>
            </a:r>
            <a:endParaRPr lang="en-GB" sz="1100" dirty="0">
              <a:solidFill>
                <a:schemeClr val="accent1"/>
              </a:solidFill>
            </a:endParaRPr>
          </a:p>
        </p:txBody>
      </p:sp>
      <p:sp>
        <p:nvSpPr>
          <p:cNvPr id="25" name="TextBox 24">
            <a:extLst>
              <a:ext uri="{FF2B5EF4-FFF2-40B4-BE49-F238E27FC236}">
                <a16:creationId xmlns:a16="http://schemas.microsoft.com/office/drawing/2014/main" id="{9517CE5C-996D-47DF-99E9-3BA22650C353}"/>
              </a:ext>
            </a:extLst>
          </p:cNvPr>
          <p:cNvSpPr txBox="1"/>
          <p:nvPr/>
        </p:nvSpPr>
        <p:spPr>
          <a:xfrm>
            <a:off x="6235362" y="4316156"/>
            <a:ext cx="6102350" cy="369332"/>
          </a:xfrm>
          <a:prstGeom prst="rect">
            <a:avLst/>
          </a:prstGeom>
          <a:noFill/>
        </p:spPr>
        <p:txBody>
          <a:bodyPr wrap="square">
            <a:spAutoFit/>
          </a:bodyPr>
          <a:lstStyle/>
          <a:p>
            <a:r>
              <a:rPr lang="en-GB" cap="all" dirty="0">
                <a:solidFill>
                  <a:schemeClr val="bg1"/>
                </a:solidFill>
                <a:latin typeface="Franklin Gothic Demi Cond" panose="020B0706030402020204" pitchFamily="34" charset="0"/>
                <a:ea typeface="+mj-ea"/>
                <a:cs typeface="+mj-cs"/>
              </a:rPr>
              <a:t>Methodology</a:t>
            </a:r>
            <a:endParaRPr lang="en-GB" dirty="0">
              <a:solidFill>
                <a:schemeClr val="bg1"/>
              </a:solidFill>
            </a:endParaRPr>
          </a:p>
        </p:txBody>
      </p:sp>
      <p:pic>
        <p:nvPicPr>
          <p:cNvPr id="3" name="Picture 2" descr="A box of cookies&#10;&#10;Description automatically generated with low confidence">
            <a:extLst>
              <a:ext uri="{FF2B5EF4-FFF2-40B4-BE49-F238E27FC236}">
                <a16:creationId xmlns:a16="http://schemas.microsoft.com/office/drawing/2014/main" id="{AAC8961B-2D6B-4CEA-A0B7-DD799FC2682C}"/>
              </a:ext>
            </a:extLst>
          </p:cNvPr>
          <p:cNvPicPr>
            <a:picLocks noChangeAspect="1"/>
          </p:cNvPicPr>
          <p:nvPr/>
        </p:nvPicPr>
        <p:blipFill>
          <a:blip r:embed="rId4"/>
          <a:stretch>
            <a:fillRect/>
          </a:stretch>
        </p:blipFill>
        <p:spPr>
          <a:xfrm>
            <a:off x="6690195" y="1003300"/>
            <a:ext cx="2024664" cy="2921000"/>
          </a:xfrm>
          <a:prstGeom prst="rect">
            <a:avLst/>
          </a:prstGeom>
        </p:spPr>
      </p:pic>
      <p:pic>
        <p:nvPicPr>
          <p:cNvPr id="5" name="Picture 4" descr="A box of cupcakes&#10;&#10;Description automatically generated with medium confidence">
            <a:extLst>
              <a:ext uri="{FF2B5EF4-FFF2-40B4-BE49-F238E27FC236}">
                <a16:creationId xmlns:a16="http://schemas.microsoft.com/office/drawing/2014/main" id="{8EF43D9C-E367-4198-BFA7-C6F0322FD1B5}"/>
              </a:ext>
            </a:extLst>
          </p:cNvPr>
          <p:cNvPicPr>
            <a:picLocks noChangeAspect="1"/>
          </p:cNvPicPr>
          <p:nvPr/>
        </p:nvPicPr>
        <p:blipFill>
          <a:blip r:embed="rId5"/>
          <a:stretch>
            <a:fillRect/>
          </a:stretch>
        </p:blipFill>
        <p:spPr>
          <a:xfrm>
            <a:off x="8942545" y="990862"/>
            <a:ext cx="2024664" cy="2921000"/>
          </a:xfrm>
          <a:prstGeom prst="rect">
            <a:avLst/>
          </a:prstGeom>
        </p:spPr>
      </p:pic>
      <p:sp>
        <p:nvSpPr>
          <p:cNvPr id="6" name="Rectangle 5">
            <a:extLst>
              <a:ext uri="{FF2B5EF4-FFF2-40B4-BE49-F238E27FC236}">
                <a16:creationId xmlns:a16="http://schemas.microsoft.com/office/drawing/2014/main" id="{27E83796-4BF8-4E94-93C9-1557D5EDA303}"/>
              </a:ext>
            </a:extLst>
          </p:cNvPr>
          <p:cNvSpPr/>
          <p:nvPr/>
        </p:nvSpPr>
        <p:spPr>
          <a:xfrm>
            <a:off x="7061868" y="4009247"/>
            <a:ext cx="1281317" cy="558798"/>
          </a:xfrm>
          <a:prstGeom prst="rect">
            <a:avLst/>
          </a:prstGeom>
          <a:solidFill>
            <a:srgbClr val="75AD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Low Drizzle Concept</a:t>
            </a:r>
          </a:p>
        </p:txBody>
      </p:sp>
      <p:sp>
        <p:nvSpPr>
          <p:cNvPr id="29" name="Rectangle 28">
            <a:extLst>
              <a:ext uri="{FF2B5EF4-FFF2-40B4-BE49-F238E27FC236}">
                <a16:creationId xmlns:a16="http://schemas.microsoft.com/office/drawing/2014/main" id="{E77A24CE-B9AB-45E7-98A8-2DB863AA0131}"/>
              </a:ext>
            </a:extLst>
          </p:cNvPr>
          <p:cNvSpPr/>
          <p:nvPr/>
        </p:nvSpPr>
        <p:spPr>
          <a:xfrm>
            <a:off x="9314218" y="4009247"/>
            <a:ext cx="1281317" cy="558798"/>
          </a:xfrm>
          <a:prstGeom prst="rect">
            <a:avLst/>
          </a:prstGeom>
          <a:solidFill>
            <a:srgbClr val="D223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High Drizzle Concept</a:t>
            </a:r>
          </a:p>
        </p:txBody>
      </p:sp>
      <p:pic>
        <p:nvPicPr>
          <p:cNvPr id="8" name="Picture 4" descr="brown cookies on white ceramic plate">
            <a:extLst>
              <a:ext uri="{FF2B5EF4-FFF2-40B4-BE49-F238E27FC236}">
                <a16:creationId xmlns:a16="http://schemas.microsoft.com/office/drawing/2014/main" id="{E5BDE2C7-DBC4-4C45-8861-D3BD93F5A3E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6667" b="16667"/>
          <a:stretch/>
        </p:blipFill>
        <p:spPr bwMode="auto">
          <a:xfrm>
            <a:off x="4435201" y="4685487"/>
            <a:ext cx="1800161" cy="1800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2981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Placeholder 19" descr="Graphical user interface, application&#10;&#10;Description automatically generated">
            <a:extLst>
              <a:ext uri="{FF2B5EF4-FFF2-40B4-BE49-F238E27FC236}">
                <a16:creationId xmlns:a16="http://schemas.microsoft.com/office/drawing/2014/main" id="{9191F9AB-94C2-41A1-984C-BB2618DE0FB3}"/>
              </a:ext>
            </a:extLst>
          </p:cNvPr>
          <p:cNvPicPr>
            <a:picLocks noGrp="1" noChangeAspect="1"/>
          </p:cNvPicPr>
          <p:nvPr>
            <p:ph type="pic" idx="21"/>
          </p:nvPr>
        </p:nvPicPr>
        <p:blipFill>
          <a:blip r:embed="rId3"/>
          <a:srcRect t="263" b="263"/>
          <a:stretch>
            <a:fillRect/>
          </a:stretch>
        </p:blipFill>
        <p:spPr/>
      </p:pic>
      <p:pic>
        <p:nvPicPr>
          <p:cNvPr id="26" name="Picture Placeholder 21" descr="Chart&#10;&#10;Description automatically generated">
            <a:extLst>
              <a:ext uri="{FF2B5EF4-FFF2-40B4-BE49-F238E27FC236}">
                <a16:creationId xmlns:a16="http://schemas.microsoft.com/office/drawing/2014/main" id="{36199C75-F822-4F4F-A0CA-C610689C9E29}"/>
              </a:ext>
            </a:extLst>
          </p:cNvPr>
          <p:cNvPicPr>
            <a:picLocks noGrp="1" noChangeAspect="1"/>
          </p:cNvPicPr>
          <p:nvPr>
            <p:ph type="pic" idx="22"/>
          </p:nvPr>
        </p:nvPicPr>
        <p:blipFill>
          <a:blip r:embed="rId4"/>
          <a:srcRect t="99" b="99"/>
          <a:stretch>
            <a:fillRect/>
          </a:stretch>
        </p:blipFill>
        <p:spPr/>
      </p:pic>
      <p:sp>
        <p:nvSpPr>
          <p:cNvPr id="4" name="Slide Number Placeholder 3">
            <a:extLst>
              <a:ext uri="{FF2B5EF4-FFF2-40B4-BE49-F238E27FC236}">
                <a16:creationId xmlns:a16="http://schemas.microsoft.com/office/drawing/2014/main" id="{948BA178-D974-438A-9837-E77EBB7358A4}"/>
              </a:ext>
            </a:extLst>
          </p:cNvPr>
          <p:cNvSpPr>
            <a:spLocks noGrp="1"/>
          </p:cNvSpPr>
          <p:nvPr>
            <p:ph type="sldNum" sz="quarter" idx="4"/>
          </p:nvPr>
        </p:nvSpPr>
        <p:spPr/>
        <p:txBody>
          <a:bodyPr/>
          <a:lstStyle/>
          <a:p>
            <a:fld id="{7D8CB306-79FE-4E49-99A3-A0AED1A06D97}" type="slidenum">
              <a:rPr lang="en-US" smtClean="0"/>
              <a:pPr/>
              <a:t>3</a:t>
            </a:fld>
            <a:endParaRPr lang="en-US" dirty="0"/>
          </a:p>
        </p:txBody>
      </p:sp>
      <p:pic>
        <p:nvPicPr>
          <p:cNvPr id="6150" name="Picture 6">
            <a:extLst>
              <a:ext uri="{FF2B5EF4-FFF2-40B4-BE49-F238E27FC236}">
                <a16:creationId xmlns:a16="http://schemas.microsoft.com/office/drawing/2014/main" id="{2F41EE3E-CC91-4002-93D7-0540B5F7EA47}"/>
              </a:ext>
            </a:extLst>
          </p:cNvPr>
          <p:cNvPicPr>
            <a:picLocks noGrp="1" noChangeAspect="1" noChangeArrowheads="1"/>
          </p:cNvPicPr>
          <p:nvPr>
            <p:ph type="pic" idx="10"/>
          </p:nvPr>
        </p:nvPicPr>
        <p:blipFill>
          <a:blip r:embed="rId5"/>
          <a:srcRect l="16671" r="16671"/>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F6FA9DB0-5DDC-483B-8A98-78BD278503D4}"/>
              </a:ext>
            </a:extLst>
          </p:cNvPr>
          <p:cNvPicPr>
            <a:picLocks noGrp="1" noChangeAspect="1" noChangeArrowheads="1"/>
          </p:cNvPicPr>
          <p:nvPr>
            <p:ph type="pic" idx="12"/>
          </p:nvPr>
        </p:nvPicPr>
        <p:blipFill>
          <a:blip r:embed="rId6"/>
          <a:srcRect t="14010" b="14010"/>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4C5411B6-CB0A-4A55-A998-93C42A8C6130}"/>
              </a:ext>
            </a:extLst>
          </p:cNvPr>
          <p:cNvSpPr>
            <a:spLocks noGrp="1"/>
          </p:cNvSpPr>
          <p:nvPr>
            <p:ph type="title"/>
          </p:nvPr>
        </p:nvSpPr>
        <p:spPr/>
        <p:txBody>
          <a:bodyPr/>
          <a:lstStyle/>
          <a:p>
            <a:r>
              <a:rPr lang="en-GB" dirty="0"/>
              <a:t>EXECUTIVE SUMMARY</a:t>
            </a:r>
          </a:p>
        </p:txBody>
      </p:sp>
      <p:sp>
        <p:nvSpPr>
          <p:cNvPr id="7" name="Footer Placeholder 6">
            <a:extLst>
              <a:ext uri="{FF2B5EF4-FFF2-40B4-BE49-F238E27FC236}">
                <a16:creationId xmlns:a16="http://schemas.microsoft.com/office/drawing/2014/main" id="{A64C90A9-ADFE-439F-9D3A-BADEE6C13FE6}"/>
              </a:ext>
            </a:extLst>
          </p:cNvPr>
          <p:cNvSpPr>
            <a:spLocks noGrp="1"/>
          </p:cNvSpPr>
          <p:nvPr>
            <p:ph type="ftr" sz="quarter" idx="3"/>
          </p:nvPr>
        </p:nvSpPr>
        <p:spPr/>
        <p:txBody>
          <a:bodyPr/>
          <a:lstStyle/>
          <a:p>
            <a:r>
              <a:rPr lang="en-US" dirty="0"/>
              <a:t>©MMR</a:t>
            </a:r>
          </a:p>
        </p:txBody>
      </p:sp>
      <p:sp>
        <p:nvSpPr>
          <p:cNvPr id="10" name="Rectangle 9">
            <a:extLst>
              <a:ext uri="{FF2B5EF4-FFF2-40B4-BE49-F238E27FC236}">
                <a16:creationId xmlns:a16="http://schemas.microsoft.com/office/drawing/2014/main" id="{86D3F83F-4E28-40F8-938D-76641D95BEF4}"/>
              </a:ext>
            </a:extLst>
          </p:cNvPr>
          <p:cNvSpPr/>
          <p:nvPr/>
        </p:nvSpPr>
        <p:spPr>
          <a:xfrm>
            <a:off x="5410200" y="1303316"/>
            <a:ext cx="6191250" cy="9541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6370D6F1-F9C1-4038-B6D3-CCB0D61EC5F4}"/>
              </a:ext>
            </a:extLst>
          </p:cNvPr>
          <p:cNvSpPr txBox="1"/>
          <p:nvPr/>
        </p:nvSpPr>
        <p:spPr>
          <a:xfrm>
            <a:off x="5486400" y="1303317"/>
            <a:ext cx="6115050" cy="954107"/>
          </a:xfrm>
          <a:prstGeom prst="rect">
            <a:avLst/>
          </a:prstGeom>
          <a:noFill/>
        </p:spPr>
        <p:txBody>
          <a:bodyPr wrap="square" anchor="ctr">
            <a:spAutoFit/>
          </a:bodyPr>
          <a:lstStyle/>
          <a:p>
            <a:r>
              <a:rPr lang="en-GB" sz="1400" dirty="0">
                <a:solidFill>
                  <a:schemeClr val="bg1"/>
                </a:solidFill>
              </a:rPr>
              <a:t>Both products are ok overall, but ultimately too ‘cookie-like’, dense, &amp; small. Their </a:t>
            </a:r>
            <a:r>
              <a:rPr lang="en-GB" sz="1400" dirty="0" err="1">
                <a:solidFill>
                  <a:schemeClr val="bg1"/>
                </a:solidFill>
              </a:rPr>
              <a:t>flavor</a:t>
            </a:r>
            <a:r>
              <a:rPr lang="en-GB" sz="1400" dirty="0">
                <a:solidFill>
                  <a:schemeClr val="bg1"/>
                </a:solidFill>
              </a:rPr>
              <a:t> profiles also have room for improvement, with a need to balance between the frosting, cinnamon &amp; sweetness. Overall, High Drizzle’s amount of frosting would be best option for progression.</a:t>
            </a:r>
          </a:p>
        </p:txBody>
      </p:sp>
      <p:sp>
        <p:nvSpPr>
          <p:cNvPr id="22" name="Rectangle 21">
            <a:extLst>
              <a:ext uri="{FF2B5EF4-FFF2-40B4-BE49-F238E27FC236}">
                <a16:creationId xmlns:a16="http://schemas.microsoft.com/office/drawing/2014/main" id="{838C90DF-7562-4489-8DBF-460A169D9706}"/>
              </a:ext>
            </a:extLst>
          </p:cNvPr>
          <p:cNvSpPr/>
          <p:nvPr/>
        </p:nvSpPr>
        <p:spPr>
          <a:xfrm>
            <a:off x="5410200" y="2809071"/>
            <a:ext cx="6191250" cy="9541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24B8D991-664B-483F-9852-B58964BD523C}"/>
              </a:ext>
            </a:extLst>
          </p:cNvPr>
          <p:cNvSpPr txBox="1"/>
          <p:nvPr/>
        </p:nvSpPr>
        <p:spPr>
          <a:xfrm>
            <a:off x="5486400" y="2806667"/>
            <a:ext cx="6010274" cy="954107"/>
          </a:xfrm>
          <a:prstGeom prst="rect">
            <a:avLst/>
          </a:prstGeom>
          <a:noFill/>
        </p:spPr>
        <p:txBody>
          <a:bodyPr wrap="square" anchor="ctr">
            <a:spAutoFit/>
          </a:bodyPr>
          <a:lstStyle>
            <a:defPPr>
              <a:defRPr lang="en-US"/>
            </a:defPPr>
            <a:lvl1pPr>
              <a:defRPr sz="1400">
                <a:solidFill>
                  <a:schemeClr val="bg1"/>
                </a:solidFill>
              </a:defRPr>
            </a:lvl1pPr>
          </a:lstStyle>
          <a:p>
            <a:r>
              <a:rPr lang="en-GB" dirty="0"/>
              <a:t>Alongside the previous ‘Meet Expectations’ data, it is clear that General Mills have </a:t>
            </a:r>
            <a:r>
              <a:rPr lang="en-GB" b="1" dirty="0"/>
              <a:t>two</a:t>
            </a:r>
            <a:r>
              <a:rPr lang="en-GB" dirty="0"/>
              <a:t> potential routes; optimise the product profiles and/or optimise the product marketing. MMR recommends both routes in tandem to improve product delivery and their fit to expectations</a:t>
            </a:r>
          </a:p>
        </p:txBody>
      </p:sp>
      <p:sp>
        <p:nvSpPr>
          <p:cNvPr id="28" name="Title 7">
            <a:extLst>
              <a:ext uri="{FF2B5EF4-FFF2-40B4-BE49-F238E27FC236}">
                <a16:creationId xmlns:a16="http://schemas.microsoft.com/office/drawing/2014/main" id="{3252F1B2-FE9B-4467-94A2-4331065C9309}"/>
              </a:ext>
            </a:extLst>
          </p:cNvPr>
          <p:cNvSpPr txBox="1">
            <a:spLocks/>
          </p:cNvSpPr>
          <p:nvPr/>
        </p:nvSpPr>
        <p:spPr>
          <a:xfrm>
            <a:off x="4581589" y="1373554"/>
            <a:ext cx="533336" cy="740994"/>
          </a:xfrm>
          <a:prstGeom prst="rect">
            <a:avLst/>
          </a:prstGeom>
        </p:spPr>
        <p:txBody>
          <a:bodyPr/>
          <a:lstStyle>
            <a:lvl1pPr algn="l" defTabSz="914400" rtl="0" eaLnBrk="1" latinLnBrk="0" hangingPunct="1">
              <a:lnSpc>
                <a:spcPct val="90000"/>
              </a:lnSpc>
              <a:spcBef>
                <a:spcPct val="0"/>
              </a:spcBef>
              <a:buNone/>
              <a:defRPr sz="2400" kern="1200" cap="all" baseline="0">
                <a:solidFill>
                  <a:schemeClr val="accent1"/>
                </a:solidFill>
                <a:latin typeface="Franklin Gothic Demi Cond" panose="020B0706030402020204" pitchFamily="34" charset="0"/>
                <a:ea typeface="+mj-ea"/>
                <a:cs typeface="+mj-cs"/>
              </a:defRPr>
            </a:lvl1pPr>
          </a:lstStyle>
          <a:p>
            <a:r>
              <a:rPr lang="en-GB" sz="5400" dirty="0"/>
              <a:t>1</a:t>
            </a:r>
          </a:p>
        </p:txBody>
      </p:sp>
      <p:sp>
        <p:nvSpPr>
          <p:cNvPr id="29" name="Title 7">
            <a:extLst>
              <a:ext uri="{FF2B5EF4-FFF2-40B4-BE49-F238E27FC236}">
                <a16:creationId xmlns:a16="http://schemas.microsoft.com/office/drawing/2014/main" id="{9350F505-0143-4721-A626-79B7AAC7D869}"/>
              </a:ext>
            </a:extLst>
          </p:cNvPr>
          <p:cNvSpPr txBox="1">
            <a:spLocks/>
          </p:cNvSpPr>
          <p:nvPr/>
        </p:nvSpPr>
        <p:spPr>
          <a:xfrm>
            <a:off x="4581589" y="2915627"/>
            <a:ext cx="533336" cy="740994"/>
          </a:xfrm>
          <a:prstGeom prst="rect">
            <a:avLst/>
          </a:prstGeom>
        </p:spPr>
        <p:txBody>
          <a:bodyPr/>
          <a:lstStyle>
            <a:lvl1pPr algn="l" defTabSz="914400" rtl="0" eaLnBrk="1" latinLnBrk="0" hangingPunct="1">
              <a:lnSpc>
                <a:spcPct val="90000"/>
              </a:lnSpc>
              <a:spcBef>
                <a:spcPct val="0"/>
              </a:spcBef>
              <a:buNone/>
              <a:defRPr sz="2400" kern="1200" cap="all" baseline="0">
                <a:solidFill>
                  <a:schemeClr val="accent1"/>
                </a:solidFill>
                <a:latin typeface="Franklin Gothic Demi Cond" panose="020B0706030402020204" pitchFamily="34" charset="0"/>
                <a:ea typeface="+mj-ea"/>
                <a:cs typeface="+mj-cs"/>
              </a:defRPr>
            </a:lvl1pPr>
          </a:lstStyle>
          <a:p>
            <a:r>
              <a:rPr lang="en-GB" sz="5400" dirty="0"/>
              <a:t>2</a:t>
            </a:r>
          </a:p>
        </p:txBody>
      </p:sp>
    </p:spTree>
    <p:extLst>
      <p:ext uri="{BB962C8B-B14F-4D97-AF65-F5344CB8AC3E}">
        <p14:creationId xmlns:p14="http://schemas.microsoft.com/office/powerpoint/2010/main" val="3310621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B13FB54-A542-4305-8141-ADA461E961B7}"/>
              </a:ext>
            </a:extLst>
          </p:cNvPr>
          <p:cNvSpPr/>
          <p:nvPr/>
        </p:nvSpPr>
        <p:spPr>
          <a:xfrm>
            <a:off x="795950" y="790868"/>
            <a:ext cx="10592774" cy="1072319"/>
          </a:xfrm>
          <a:prstGeom prst="rect">
            <a:avLst/>
          </a:prstGeom>
          <a:solidFill>
            <a:srgbClr val="E7E4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46266A"/>
                </a:solidFill>
                <a:latin typeface="Franklin Gothic Demi Cond" panose="020B0603020102020204" pitchFamily="34" charset="0"/>
              </a:rPr>
              <a:t>Both products perform ok overall, with clear routes for optimisation with regards to </a:t>
            </a:r>
          </a:p>
          <a:p>
            <a:pPr algn="ctr"/>
            <a:r>
              <a:rPr lang="en-GB" dirty="0">
                <a:solidFill>
                  <a:srgbClr val="46266A"/>
                </a:solidFill>
                <a:latin typeface="Franklin Gothic Demi Cond" panose="020B0603020102020204" pitchFamily="34" charset="0"/>
              </a:rPr>
              <a:t>Texture, </a:t>
            </a:r>
            <a:r>
              <a:rPr lang="en-GB" dirty="0" err="1">
                <a:solidFill>
                  <a:srgbClr val="46266A"/>
                </a:solidFill>
                <a:latin typeface="Franklin Gothic Demi Cond" panose="020B0603020102020204" pitchFamily="34" charset="0"/>
              </a:rPr>
              <a:t>Flavor</a:t>
            </a:r>
            <a:r>
              <a:rPr lang="en-GB" dirty="0">
                <a:solidFill>
                  <a:srgbClr val="46266A"/>
                </a:solidFill>
                <a:latin typeface="Franklin Gothic Demi Cond" panose="020B0603020102020204" pitchFamily="34" charset="0"/>
              </a:rPr>
              <a:t>, Frosting &amp; Size</a:t>
            </a:r>
          </a:p>
        </p:txBody>
      </p:sp>
      <p:sp>
        <p:nvSpPr>
          <p:cNvPr id="4" name="Slide Number Placeholder 3">
            <a:extLst>
              <a:ext uri="{FF2B5EF4-FFF2-40B4-BE49-F238E27FC236}">
                <a16:creationId xmlns:a16="http://schemas.microsoft.com/office/drawing/2014/main" id="{6837A91B-EE90-47E7-BDED-0BDD9C0E9BF3}"/>
              </a:ext>
            </a:extLst>
          </p:cNvPr>
          <p:cNvSpPr>
            <a:spLocks noGrp="1"/>
          </p:cNvSpPr>
          <p:nvPr>
            <p:ph type="sldNum" sz="quarter" idx="4"/>
          </p:nvPr>
        </p:nvSpPr>
        <p:spPr/>
        <p:txBody>
          <a:bodyPr/>
          <a:lstStyle/>
          <a:p>
            <a:fld id="{7D8CB306-79FE-4E49-99A3-A0AED1A06D97}" type="slidenum">
              <a:rPr lang="en-US" smtClean="0"/>
              <a:pPr/>
              <a:t>4</a:t>
            </a:fld>
            <a:endParaRPr lang="en-US" dirty="0"/>
          </a:p>
        </p:txBody>
      </p:sp>
      <p:sp>
        <p:nvSpPr>
          <p:cNvPr id="6" name="Title 5">
            <a:extLst>
              <a:ext uri="{FF2B5EF4-FFF2-40B4-BE49-F238E27FC236}">
                <a16:creationId xmlns:a16="http://schemas.microsoft.com/office/drawing/2014/main" id="{0A8CF42A-92A8-4DD7-830E-3BD2238C2E8C}"/>
              </a:ext>
            </a:extLst>
          </p:cNvPr>
          <p:cNvSpPr>
            <a:spLocks noGrp="1"/>
          </p:cNvSpPr>
          <p:nvPr>
            <p:ph type="title"/>
          </p:nvPr>
        </p:nvSpPr>
        <p:spPr/>
        <p:txBody>
          <a:bodyPr/>
          <a:lstStyle/>
          <a:p>
            <a:r>
              <a:rPr lang="en-GB" dirty="0"/>
              <a:t>A RESPECTABLE STARTING LINE</a:t>
            </a:r>
          </a:p>
        </p:txBody>
      </p:sp>
      <p:sp>
        <p:nvSpPr>
          <p:cNvPr id="7" name="Footer Placeholder 6">
            <a:extLst>
              <a:ext uri="{FF2B5EF4-FFF2-40B4-BE49-F238E27FC236}">
                <a16:creationId xmlns:a16="http://schemas.microsoft.com/office/drawing/2014/main" id="{DBE31A7A-A208-4643-A239-337E8CA26961}"/>
              </a:ext>
            </a:extLst>
          </p:cNvPr>
          <p:cNvSpPr>
            <a:spLocks noGrp="1"/>
          </p:cNvSpPr>
          <p:nvPr>
            <p:ph type="ftr" sz="quarter" idx="3"/>
          </p:nvPr>
        </p:nvSpPr>
        <p:spPr/>
        <p:txBody>
          <a:bodyPr/>
          <a:lstStyle/>
          <a:p>
            <a:r>
              <a:rPr lang="en-US"/>
              <a:t>©MMR</a:t>
            </a:r>
            <a:endParaRPr lang="en-US" dirty="0"/>
          </a:p>
        </p:txBody>
      </p:sp>
      <p:sp>
        <p:nvSpPr>
          <p:cNvPr id="11" name="Rectangle 10">
            <a:extLst>
              <a:ext uri="{FF2B5EF4-FFF2-40B4-BE49-F238E27FC236}">
                <a16:creationId xmlns:a16="http://schemas.microsoft.com/office/drawing/2014/main" id="{05F1F9AD-2AB7-4D0C-83A3-09DBED03912F}"/>
              </a:ext>
            </a:extLst>
          </p:cNvPr>
          <p:cNvSpPr/>
          <p:nvPr/>
        </p:nvSpPr>
        <p:spPr>
          <a:xfrm>
            <a:off x="10379862" y="6292755"/>
            <a:ext cx="101646" cy="107636"/>
          </a:xfrm>
          <a:prstGeom prst="rect">
            <a:avLst/>
          </a:prstGeom>
          <a:solidFill>
            <a:srgbClr val="FFA1B5"/>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3" name="Table 13">
            <a:extLst>
              <a:ext uri="{FF2B5EF4-FFF2-40B4-BE49-F238E27FC236}">
                <a16:creationId xmlns:a16="http://schemas.microsoft.com/office/drawing/2014/main" id="{0CF7EA2F-53B4-4787-BE0B-4C4C9157A197}"/>
              </a:ext>
            </a:extLst>
          </p:cNvPr>
          <p:cNvGraphicFramePr>
            <a:graphicFrameLocks noGrp="1"/>
          </p:cNvGraphicFramePr>
          <p:nvPr>
            <p:extLst>
              <p:ext uri="{D42A27DB-BD31-4B8C-83A1-F6EECF244321}">
                <p14:modId xmlns:p14="http://schemas.microsoft.com/office/powerpoint/2010/main" val="1687926928"/>
              </p:ext>
            </p:extLst>
          </p:nvPr>
        </p:nvGraphicFramePr>
        <p:xfrm>
          <a:off x="10459446" y="6216763"/>
          <a:ext cx="1115708" cy="509724"/>
        </p:xfrm>
        <a:graphic>
          <a:graphicData uri="http://schemas.openxmlformats.org/drawingml/2006/table">
            <a:tbl>
              <a:tblPr firstRow="1" bandRow="1">
                <a:tableStyleId>{5C22544A-7EE6-4342-B048-85BDC9FD1C3A}</a:tableStyleId>
              </a:tblPr>
              <a:tblGrid>
                <a:gridCol w="1115708">
                  <a:extLst>
                    <a:ext uri="{9D8B030D-6E8A-4147-A177-3AD203B41FA5}">
                      <a16:colId xmlns:a16="http://schemas.microsoft.com/office/drawing/2014/main" val="2753273530"/>
                    </a:ext>
                  </a:extLst>
                </a:gridCol>
              </a:tblGrid>
              <a:tr h="254862">
                <a:tc>
                  <a:txBody>
                    <a:bodyPr/>
                    <a:lstStyle/>
                    <a:p>
                      <a:r>
                        <a:rPr lang="en-GB" sz="800" b="0" i="0" kern="1200" dirty="0">
                          <a:solidFill>
                            <a:schemeClr val="bg1">
                              <a:lumMod val="50000"/>
                            </a:schemeClr>
                          </a:solidFill>
                          <a:latin typeface="Trebuchet MS" charset="0"/>
                        </a:rPr>
                        <a:t>590 (High Drizzle)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48437513"/>
                  </a:ext>
                </a:extLst>
              </a:tr>
              <a:tr h="254862">
                <a:tc>
                  <a:txBody>
                    <a:bodyPr/>
                    <a:lstStyle/>
                    <a:p>
                      <a:r>
                        <a:rPr lang="en-GB" sz="800" b="0" i="0" kern="1200" dirty="0">
                          <a:solidFill>
                            <a:schemeClr val="bg1">
                              <a:lumMod val="50000"/>
                            </a:schemeClr>
                          </a:solidFill>
                          <a:latin typeface="Trebuchet MS" charset="0"/>
                        </a:rPr>
                        <a:t>254 (Low Drizzle)</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45517555"/>
                  </a:ext>
                </a:extLst>
              </a:tr>
            </a:tbl>
          </a:graphicData>
        </a:graphic>
      </p:graphicFrame>
      <p:sp>
        <p:nvSpPr>
          <p:cNvPr id="16" name="Rectangle 15">
            <a:extLst>
              <a:ext uri="{FF2B5EF4-FFF2-40B4-BE49-F238E27FC236}">
                <a16:creationId xmlns:a16="http://schemas.microsoft.com/office/drawing/2014/main" id="{A751F568-3550-4B4A-8311-39A7E46DFAC9}"/>
              </a:ext>
            </a:extLst>
          </p:cNvPr>
          <p:cNvSpPr/>
          <p:nvPr/>
        </p:nvSpPr>
        <p:spPr>
          <a:xfrm>
            <a:off x="10379862" y="6552104"/>
            <a:ext cx="101646" cy="107636"/>
          </a:xfrm>
          <a:prstGeom prst="rect">
            <a:avLst/>
          </a:prstGeom>
          <a:solidFill>
            <a:srgbClr val="86C7F3"/>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E4EEA225-AA3B-4C69-9AE2-1C0044E75F4E}"/>
              </a:ext>
            </a:extLst>
          </p:cNvPr>
          <p:cNvSpPr/>
          <p:nvPr/>
        </p:nvSpPr>
        <p:spPr>
          <a:xfrm rot="16200000">
            <a:off x="10020448" y="6439033"/>
            <a:ext cx="537597" cy="10164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bg1"/>
                </a:solidFill>
              </a:rPr>
              <a:t>KEY</a:t>
            </a:r>
          </a:p>
        </p:txBody>
      </p:sp>
      <p:pic>
        <p:nvPicPr>
          <p:cNvPr id="18" name="Picture Placeholder 19" descr="Graphical user interface, application&#10;&#10;Description automatically generated">
            <a:extLst>
              <a:ext uri="{FF2B5EF4-FFF2-40B4-BE49-F238E27FC236}">
                <a16:creationId xmlns:a16="http://schemas.microsoft.com/office/drawing/2014/main" id="{0EC32433-FC28-4B2E-A970-5ADFC909777B}"/>
              </a:ext>
            </a:extLst>
          </p:cNvPr>
          <p:cNvPicPr>
            <a:picLocks noGrp="1" noChangeAspect="1"/>
          </p:cNvPicPr>
          <p:nvPr>
            <p:ph type="pic" idx="21"/>
          </p:nvPr>
        </p:nvPicPr>
        <p:blipFill>
          <a:blip r:embed="rId2"/>
          <a:srcRect t="263" b="263"/>
          <a:stretch>
            <a:fillRect/>
          </a:stretch>
        </p:blipFill>
        <p:spPr>
          <a:xfrm>
            <a:off x="803275" y="1"/>
            <a:ext cx="800931" cy="800100"/>
          </a:xfrm>
        </p:spPr>
      </p:pic>
      <p:pic>
        <p:nvPicPr>
          <p:cNvPr id="19" name="Picture Placeholder 21" descr="Chart&#10;&#10;Description automatically generated">
            <a:extLst>
              <a:ext uri="{FF2B5EF4-FFF2-40B4-BE49-F238E27FC236}">
                <a16:creationId xmlns:a16="http://schemas.microsoft.com/office/drawing/2014/main" id="{985A874A-8F70-463C-9C69-9B1FE47113FB}"/>
              </a:ext>
            </a:extLst>
          </p:cNvPr>
          <p:cNvPicPr>
            <a:picLocks noGrp="1" noChangeAspect="1"/>
          </p:cNvPicPr>
          <p:nvPr>
            <p:ph type="pic" idx="22"/>
          </p:nvPr>
        </p:nvPicPr>
        <p:blipFill>
          <a:blip r:embed="rId3"/>
          <a:srcRect t="99" b="99"/>
          <a:stretch>
            <a:fillRect/>
          </a:stretch>
        </p:blipFill>
        <p:spPr>
          <a:xfrm>
            <a:off x="2344" y="800100"/>
            <a:ext cx="800931" cy="800100"/>
          </a:xfrm>
        </p:spPr>
      </p:pic>
      <p:grpSp>
        <p:nvGrpSpPr>
          <p:cNvPr id="5" name="Group 4">
            <a:extLst>
              <a:ext uri="{FF2B5EF4-FFF2-40B4-BE49-F238E27FC236}">
                <a16:creationId xmlns:a16="http://schemas.microsoft.com/office/drawing/2014/main" id="{01EE38BD-6B83-4537-BBBE-B609028B2549}"/>
              </a:ext>
            </a:extLst>
          </p:cNvPr>
          <p:cNvGrpSpPr/>
          <p:nvPr/>
        </p:nvGrpSpPr>
        <p:grpSpPr>
          <a:xfrm>
            <a:off x="132749" y="1752793"/>
            <a:ext cx="6204274" cy="4537262"/>
            <a:chOff x="230447" y="1631178"/>
            <a:chExt cx="6204274" cy="4537262"/>
          </a:xfrm>
        </p:grpSpPr>
        <p:sp>
          <p:nvSpPr>
            <p:cNvPr id="21" name="Rectangle 20">
              <a:extLst>
                <a:ext uri="{FF2B5EF4-FFF2-40B4-BE49-F238E27FC236}">
                  <a16:creationId xmlns:a16="http://schemas.microsoft.com/office/drawing/2014/main" id="{66B44D3F-143E-4A48-9E43-25CBA98AE6BD}"/>
                </a:ext>
              </a:extLst>
            </p:cNvPr>
            <p:cNvSpPr/>
            <p:nvPr/>
          </p:nvSpPr>
          <p:spPr>
            <a:xfrm>
              <a:off x="5520321" y="6039695"/>
              <a:ext cx="914400" cy="1287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i="1" dirty="0">
                  <a:solidFill>
                    <a:srgbClr val="95969D"/>
                  </a:solidFill>
                  <a:latin typeface="Trebuchet MS" charset="0"/>
                </a:rPr>
                <a:t>Frequency</a:t>
              </a:r>
            </a:p>
          </p:txBody>
        </p:sp>
        <p:sp>
          <p:nvSpPr>
            <p:cNvPr id="22" name="Rectangle 21">
              <a:extLst>
                <a:ext uri="{FF2B5EF4-FFF2-40B4-BE49-F238E27FC236}">
                  <a16:creationId xmlns:a16="http://schemas.microsoft.com/office/drawing/2014/main" id="{BF70379B-7E09-4CF9-A14D-6756CFA88C3E}"/>
                </a:ext>
              </a:extLst>
            </p:cNvPr>
            <p:cNvSpPr/>
            <p:nvPr/>
          </p:nvSpPr>
          <p:spPr>
            <a:xfrm>
              <a:off x="729753" y="1917086"/>
              <a:ext cx="914400" cy="1287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i="1" dirty="0">
                  <a:solidFill>
                    <a:srgbClr val="95969D"/>
                  </a:solidFill>
                  <a:latin typeface="Trebuchet MS" charset="0"/>
                </a:rPr>
                <a:t>Topics</a:t>
              </a:r>
            </a:p>
          </p:txBody>
        </p:sp>
        <p:pic>
          <p:nvPicPr>
            <p:cNvPr id="26" name="Picture 25" descr="Graphical user interface&#10;&#10;Description automatically generated">
              <a:extLst>
                <a:ext uri="{FF2B5EF4-FFF2-40B4-BE49-F238E27FC236}">
                  <a16:creationId xmlns:a16="http://schemas.microsoft.com/office/drawing/2014/main" id="{15EA2A16-3F02-4D3B-A74A-7D40F7C37971}"/>
                </a:ext>
              </a:extLst>
            </p:cNvPr>
            <p:cNvPicPr>
              <a:picLocks noChangeAspect="1"/>
            </p:cNvPicPr>
            <p:nvPr/>
          </p:nvPicPr>
          <p:blipFill rotWithShape="1">
            <a:blip r:embed="rId4"/>
            <a:srcRect t="9091" r="33750"/>
            <a:stretch/>
          </p:blipFill>
          <p:spPr>
            <a:xfrm>
              <a:off x="230447" y="2045831"/>
              <a:ext cx="6115050" cy="4102339"/>
            </a:xfrm>
            <a:prstGeom prst="rect">
              <a:avLst/>
            </a:prstGeom>
          </p:spPr>
        </p:pic>
        <p:sp>
          <p:nvSpPr>
            <p:cNvPr id="2" name="Arrow: Pentagon 1">
              <a:extLst>
                <a:ext uri="{FF2B5EF4-FFF2-40B4-BE49-F238E27FC236}">
                  <a16:creationId xmlns:a16="http://schemas.microsoft.com/office/drawing/2014/main" id="{B9001AA3-C5E4-4D85-8204-E626519E287A}"/>
                </a:ext>
              </a:extLst>
            </p:cNvPr>
            <p:cNvSpPr/>
            <p:nvPr/>
          </p:nvSpPr>
          <p:spPr>
            <a:xfrm>
              <a:off x="1081526" y="1631178"/>
              <a:ext cx="491603" cy="232090"/>
            </a:xfrm>
            <a:prstGeom prst="homePlat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dirty="0">
                  <a:solidFill>
                    <a:schemeClr val="bg1"/>
                  </a:solidFill>
                  <a:latin typeface="Franklin Gothic Demi Cond" panose="020B0706030402020204" pitchFamily="34" charset="0"/>
                </a:rPr>
                <a:t>Like</a:t>
              </a:r>
            </a:p>
          </p:txBody>
        </p:sp>
      </p:grpSp>
      <p:pic>
        <p:nvPicPr>
          <p:cNvPr id="32" name="Picture 31" descr="Graphical user interface&#10;&#10;Description automatically generated with medium confidence">
            <a:extLst>
              <a:ext uri="{FF2B5EF4-FFF2-40B4-BE49-F238E27FC236}">
                <a16:creationId xmlns:a16="http://schemas.microsoft.com/office/drawing/2014/main" id="{62EE19C8-B983-49D8-B210-40A9A814422B}"/>
              </a:ext>
            </a:extLst>
          </p:cNvPr>
          <p:cNvPicPr>
            <a:picLocks noChangeAspect="1"/>
          </p:cNvPicPr>
          <p:nvPr/>
        </p:nvPicPr>
        <p:blipFill rotWithShape="1">
          <a:blip r:embed="rId5"/>
          <a:srcRect t="93545" r="34922" b="-1"/>
          <a:stretch/>
        </p:blipFill>
        <p:spPr>
          <a:xfrm>
            <a:off x="5841109" y="5986586"/>
            <a:ext cx="6030250" cy="292430"/>
          </a:xfrm>
          <a:prstGeom prst="rect">
            <a:avLst/>
          </a:prstGeom>
        </p:spPr>
      </p:pic>
      <p:grpSp>
        <p:nvGrpSpPr>
          <p:cNvPr id="3" name="Group 2">
            <a:extLst>
              <a:ext uri="{FF2B5EF4-FFF2-40B4-BE49-F238E27FC236}">
                <a16:creationId xmlns:a16="http://schemas.microsoft.com/office/drawing/2014/main" id="{C94CF4B1-BCC0-4A7A-9B55-49BFACA33604}"/>
              </a:ext>
            </a:extLst>
          </p:cNvPr>
          <p:cNvGrpSpPr/>
          <p:nvPr/>
        </p:nvGrpSpPr>
        <p:grpSpPr>
          <a:xfrm>
            <a:off x="6424764" y="1752793"/>
            <a:ext cx="5570109" cy="4537262"/>
            <a:chOff x="6522462" y="1631178"/>
            <a:chExt cx="5570109" cy="4537262"/>
          </a:xfrm>
        </p:grpSpPr>
        <p:pic>
          <p:nvPicPr>
            <p:cNvPr id="20" name="Picture 19" descr="Graphical user interface&#10;&#10;Description automatically generated with medium confidence">
              <a:extLst>
                <a:ext uri="{FF2B5EF4-FFF2-40B4-BE49-F238E27FC236}">
                  <a16:creationId xmlns:a16="http://schemas.microsoft.com/office/drawing/2014/main" id="{E140E9AA-4D16-4AF3-BAD8-FEC2CFB9D837}"/>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20000" contrast="20000"/>
                      </a14:imgEffect>
                    </a14:imgLayer>
                  </a14:imgProps>
                </a:ext>
              </a:extLst>
            </a:blip>
            <a:srcRect l="9679" t="9890" r="34922" b="78858"/>
            <a:stretch/>
          </p:blipFill>
          <p:spPr>
            <a:xfrm>
              <a:off x="6835739" y="2604612"/>
              <a:ext cx="5133318" cy="509724"/>
            </a:xfrm>
            <a:prstGeom prst="rect">
              <a:avLst/>
            </a:prstGeom>
          </p:spPr>
        </p:pic>
        <p:sp>
          <p:nvSpPr>
            <p:cNvPr id="23" name="Arrow: Pentagon 22">
              <a:extLst>
                <a:ext uri="{FF2B5EF4-FFF2-40B4-BE49-F238E27FC236}">
                  <a16:creationId xmlns:a16="http://schemas.microsoft.com/office/drawing/2014/main" id="{49C03ADB-AB10-41BA-84AD-460AEDB268B8}"/>
                </a:ext>
              </a:extLst>
            </p:cNvPr>
            <p:cNvSpPr/>
            <p:nvPr/>
          </p:nvSpPr>
          <p:spPr>
            <a:xfrm>
              <a:off x="6835739" y="1631178"/>
              <a:ext cx="772422" cy="232090"/>
            </a:xfrm>
            <a:prstGeom prst="homePlate">
              <a:avLst/>
            </a:prstGeom>
            <a:solidFill>
              <a:srgbClr val="FFA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dirty="0">
                  <a:solidFill>
                    <a:schemeClr val="bg1"/>
                  </a:solidFill>
                  <a:latin typeface="Franklin Gothic Demi Cond" panose="020B0706030402020204" pitchFamily="34" charset="0"/>
                </a:rPr>
                <a:t>Change</a:t>
              </a:r>
            </a:p>
          </p:txBody>
        </p:sp>
        <p:pic>
          <p:nvPicPr>
            <p:cNvPr id="25" name="Picture 24" descr="Graphical user interface&#10;&#10;Description automatically generated with medium confidence">
              <a:extLst>
                <a:ext uri="{FF2B5EF4-FFF2-40B4-BE49-F238E27FC236}">
                  <a16:creationId xmlns:a16="http://schemas.microsoft.com/office/drawing/2014/main" id="{6124F26E-98D7-49AF-A7C7-6F06F8BBEB1B}"/>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20000" contrast="20000"/>
                      </a14:imgEffect>
                    </a14:imgLayer>
                  </a14:imgProps>
                </a:ext>
              </a:extLst>
            </a:blip>
            <a:srcRect l="9679" t="20922" r="34922" b="65782"/>
            <a:stretch/>
          </p:blipFill>
          <p:spPr>
            <a:xfrm>
              <a:off x="6835739" y="2020678"/>
              <a:ext cx="5133318" cy="602306"/>
            </a:xfrm>
            <a:prstGeom prst="rect">
              <a:avLst/>
            </a:prstGeom>
          </p:spPr>
        </p:pic>
        <p:pic>
          <p:nvPicPr>
            <p:cNvPr id="27" name="Picture 26" descr="Graphical user interface&#10;&#10;Description automatically generated with medium confidence">
              <a:extLst>
                <a:ext uri="{FF2B5EF4-FFF2-40B4-BE49-F238E27FC236}">
                  <a16:creationId xmlns:a16="http://schemas.microsoft.com/office/drawing/2014/main" id="{DB67A9B9-5E90-4634-9545-A56AB57C9FA8}"/>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20000" contrast="20000"/>
                      </a14:imgEffect>
                    </a14:imgLayer>
                  </a14:imgProps>
                </a:ext>
              </a:extLst>
            </a:blip>
            <a:srcRect l="9679" t="45280" r="34922" b="41610"/>
            <a:stretch/>
          </p:blipFill>
          <p:spPr>
            <a:xfrm>
              <a:off x="6835739" y="3114336"/>
              <a:ext cx="5133318" cy="593897"/>
            </a:xfrm>
            <a:prstGeom prst="rect">
              <a:avLst/>
            </a:prstGeom>
          </p:spPr>
        </p:pic>
        <p:pic>
          <p:nvPicPr>
            <p:cNvPr id="28" name="Picture 27" descr="Graphical user interface&#10;&#10;Description automatically generated with medium confidence">
              <a:extLst>
                <a:ext uri="{FF2B5EF4-FFF2-40B4-BE49-F238E27FC236}">
                  <a16:creationId xmlns:a16="http://schemas.microsoft.com/office/drawing/2014/main" id="{198113B3-7875-4377-9CA0-4517907F2BD3}"/>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20000" contrast="20000"/>
                      </a14:imgEffect>
                    </a14:imgLayer>
                  </a14:imgProps>
                </a:ext>
              </a:extLst>
            </a:blip>
            <a:srcRect l="9679" t="33105" r="34922" b="53667"/>
            <a:stretch/>
          </p:blipFill>
          <p:spPr>
            <a:xfrm>
              <a:off x="6835739" y="3654965"/>
              <a:ext cx="5133318" cy="599261"/>
            </a:xfrm>
            <a:prstGeom prst="rect">
              <a:avLst/>
            </a:prstGeom>
          </p:spPr>
        </p:pic>
        <p:pic>
          <p:nvPicPr>
            <p:cNvPr id="29" name="Picture 28" descr="Graphical user interface&#10;&#10;Description automatically generated with medium confidence">
              <a:extLst>
                <a:ext uri="{FF2B5EF4-FFF2-40B4-BE49-F238E27FC236}">
                  <a16:creationId xmlns:a16="http://schemas.microsoft.com/office/drawing/2014/main" id="{F06E6FF1-DAD5-4FA6-975E-B4F587920990}"/>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20000" contrast="20000"/>
                      </a14:imgEffect>
                    </a14:imgLayer>
                  </a14:imgProps>
                </a:ext>
              </a:extLst>
            </a:blip>
            <a:srcRect l="9679" t="57604" r="34922" b="29658"/>
            <a:stretch/>
          </p:blipFill>
          <p:spPr>
            <a:xfrm>
              <a:off x="6835739" y="4215633"/>
              <a:ext cx="5133318" cy="577048"/>
            </a:xfrm>
            <a:prstGeom prst="rect">
              <a:avLst/>
            </a:prstGeom>
          </p:spPr>
        </p:pic>
        <p:pic>
          <p:nvPicPr>
            <p:cNvPr id="30" name="Picture 29" descr="Graphical user interface&#10;&#10;Description automatically generated with medium confidence">
              <a:extLst>
                <a:ext uri="{FF2B5EF4-FFF2-40B4-BE49-F238E27FC236}">
                  <a16:creationId xmlns:a16="http://schemas.microsoft.com/office/drawing/2014/main" id="{400855F5-CFF0-47BB-8150-57419CFEB1A6}"/>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20000" contrast="20000"/>
                      </a14:imgEffect>
                    </a14:imgLayer>
                  </a14:imgProps>
                </a:ext>
              </a:extLst>
            </a:blip>
            <a:srcRect l="9679" t="82185" r="34922" b="6563"/>
            <a:stretch/>
          </p:blipFill>
          <p:spPr>
            <a:xfrm>
              <a:off x="6835737" y="4781972"/>
              <a:ext cx="5133319" cy="509724"/>
            </a:xfrm>
            <a:prstGeom prst="rect">
              <a:avLst/>
            </a:prstGeom>
          </p:spPr>
        </p:pic>
        <p:pic>
          <p:nvPicPr>
            <p:cNvPr id="31" name="Picture 30" descr="Graphical user interface&#10;&#10;Description automatically generated with medium confidence">
              <a:extLst>
                <a:ext uri="{FF2B5EF4-FFF2-40B4-BE49-F238E27FC236}">
                  <a16:creationId xmlns:a16="http://schemas.microsoft.com/office/drawing/2014/main" id="{95B4ADC9-1701-43B2-A744-2DDD8DB5A77F}"/>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20000" contrast="20000"/>
                      </a14:imgEffect>
                    </a14:imgLayer>
                  </a14:imgProps>
                </a:ext>
              </a:extLst>
            </a:blip>
            <a:srcRect l="9679" t="68593" r="34922" b="17076"/>
            <a:stretch/>
          </p:blipFill>
          <p:spPr>
            <a:xfrm>
              <a:off x="6835739" y="5258890"/>
              <a:ext cx="5133318" cy="649230"/>
            </a:xfrm>
            <a:prstGeom prst="rect">
              <a:avLst/>
            </a:prstGeom>
          </p:spPr>
        </p:pic>
        <p:sp>
          <p:nvSpPr>
            <p:cNvPr id="33" name="Rectangle 32">
              <a:extLst>
                <a:ext uri="{FF2B5EF4-FFF2-40B4-BE49-F238E27FC236}">
                  <a16:creationId xmlns:a16="http://schemas.microsoft.com/office/drawing/2014/main" id="{0D37D372-0038-4E9F-8687-31B4DC3D55C0}"/>
                </a:ext>
              </a:extLst>
            </p:cNvPr>
            <p:cNvSpPr/>
            <p:nvPr/>
          </p:nvSpPr>
          <p:spPr>
            <a:xfrm>
              <a:off x="11178171" y="6039695"/>
              <a:ext cx="914400" cy="1287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i="1" dirty="0">
                  <a:solidFill>
                    <a:srgbClr val="95969D"/>
                  </a:solidFill>
                  <a:latin typeface="Trebuchet MS" charset="0"/>
                </a:rPr>
                <a:t>Frequency</a:t>
              </a:r>
            </a:p>
          </p:txBody>
        </p:sp>
        <p:sp>
          <p:nvSpPr>
            <p:cNvPr id="35" name="Rectangle 34">
              <a:extLst>
                <a:ext uri="{FF2B5EF4-FFF2-40B4-BE49-F238E27FC236}">
                  <a16:creationId xmlns:a16="http://schemas.microsoft.com/office/drawing/2014/main" id="{143C6081-0784-4BA1-B5D3-044ADACBF167}"/>
                </a:ext>
              </a:extLst>
            </p:cNvPr>
            <p:cNvSpPr/>
            <p:nvPr/>
          </p:nvSpPr>
          <p:spPr>
            <a:xfrm>
              <a:off x="6522462" y="1893286"/>
              <a:ext cx="914400" cy="1287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i="1" dirty="0">
                  <a:solidFill>
                    <a:srgbClr val="95969D"/>
                  </a:solidFill>
                  <a:latin typeface="Trebuchet MS" charset="0"/>
                </a:rPr>
                <a:t>Topics</a:t>
              </a:r>
            </a:p>
          </p:txBody>
        </p:sp>
      </p:grpSp>
      <p:sp>
        <p:nvSpPr>
          <p:cNvPr id="34" name="Text Placeholder 10">
            <a:extLst>
              <a:ext uri="{FF2B5EF4-FFF2-40B4-BE49-F238E27FC236}">
                <a16:creationId xmlns:a16="http://schemas.microsoft.com/office/drawing/2014/main" id="{66CDE813-64A2-40E9-A870-62F874658ACC}"/>
              </a:ext>
            </a:extLst>
          </p:cNvPr>
          <p:cNvSpPr txBox="1">
            <a:spLocks/>
          </p:cNvSpPr>
          <p:nvPr/>
        </p:nvSpPr>
        <p:spPr>
          <a:xfrm>
            <a:off x="13474" y="6635816"/>
            <a:ext cx="7539495" cy="221048"/>
          </a:xfrm>
          <a:prstGeom prst="rect">
            <a:avLst/>
          </a:prstGeom>
        </p:spPr>
        <p:txBody>
          <a:bodyPr vert="horz" lIns="91440" tIns="45720" rIns="91440" bIns="45720" rtlCol="0" anchor="ctr">
            <a:normAutofit fontScale="92500" lnSpcReduction="10000"/>
          </a:bodyPr>
          <a:lstStyle>
            <a:defPPr>
              <a:defRPr lang="en-US"/>
            </a:defPPr>
            <a:lvl1pPr marR="0" lvl="0" indent="0" fontAlgn="auto">
              <a:lnSpc>
                <a:spcPct val="100000"/>
              </a:lnSpc>
              <a:spcBef>
                <a:spcPct val="20000"/>
              </a:spcBef>
              <a:spcAft>
                <a:spcPts val="0"/>
              </a:spcAft>
              <a:buClr>
                <a:srgbClr val="68B92E"/>
              </a:buClr>
              <a:buSzPct val="150000"/>
              <a:buFontTx/>
              <a:buNone/>
              <a:tabLst/>
              <a:defRPr kumimoji="0" sz="1000" b="0" i="0" u="none" strike="noStrike" cap="none" spc="0" normalizeH="0" baseline="0">
                <a:ln>
                  <a:noFill/>
                </a:ln>
                <a:solidFill>
                  <a:sysClr val="window" lastClr="FFFFFF">
                    <a:lumMod val="50000"/>
                  </a:sysClr>
                </a:solidFill>
                <a:effectLst/>
                <a:uLnTx/>
                <a:uFillTx/>
                <a:latin typeface="Trebuchet MS"/>
              </a:defRPr>
            </a:lvl1pPr>
            <a:lvl2pPr indent="0">
              <a:spcBef>
                <a:spcPct val="20000"/>
              </a:spcBef>
              <a:buClr>
                <a:schemeClr val="accent2"/>
              </a:buClr>
              <a:buSzPct val="150000"/>
              <a:buFontTx/>
              <a:buNone/>
              <a:defRPr sz="2000">
                <a:solidFill>
                  <a:schemeClr val="accent1"/>
                </a:solidFill>
                <a:latin typeface="+mj-lt"/>
              </a:defRPr>
            </a:lvl2pPr>
            <a:lvl3pPr indent="0">
              <a:spcBef>
                <a:spcPct val="20000"/>
              </a:spcBef>
              <a:buClr>
                <a:schemeClr val="accent2"/>
              </a:buClr>
              <a:buSzPct val="150000"/>
              <a:buFontTx/>
              <a:buNone/>
              <a:defRPr>
                <a:solidFill>
                  <a:schemeClr val="accent1"/>
                </a:solidFill>
                <a:latin typeface="+mj-lt"/>
              </a:defRPr>
            </a:lvl3pPr>
            <a:lvl4pPr indent="0">
              <a:spcBef>
                <a:spcPct val="20000"/>
              </a:spcBef>
              <a:buClr>
                <a:schemeClr val="accent2"/>
              </a:buClr>
              <a:buSzPct val="150000"/>
              <a:buFontTx/>
              <a:buNone/>
              <a:defRPr sz="1600">
                <a:solidFill>
                  <a:schemeClr val="accent1"/>
                </a:solidFill>
                <a:latin typeface="+mj-lt"/>
              </a:defRPr>
            </a:lvl4pPr>
            <a:lvl5pPr indent="0">
              <a:spcBef>
                <a:spcPct val="20000"/>
              </a:spcBef>
              <a:buClr>
                <a:schemeClr val="accent2"/>
              </a:buClr>
              <a:buSzPct val="150000"/>
              <a:buFontTx/>
              <a:buNone/>
              <a:defRPr sz="1400">
                <a:solidFill>
                  <a:schemeClr val="accent1"/>
                </a:solidFill>
                <a:latin typeface="+mj-lt"/>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marR="0" lvl="0" indent="0" algn="l" defTabSz="914400" rtl="0" eaLnBrk="1" fontAlgn="auto" latinLnBrk="0" hangingPunct="1">
              <a:lnSpc>
                <a:spcPct val="100000"/>
              </a:lnSpc>
              <a:spcBef>
                <a:spcPct val="20000"/>
              </a:spcBef>
              <a:spcAft>
                <a:spcPts val="0"/>
              </a:spcAft>
              <a:buClr>
                <a:srgbClr val="68B92E"/>
              </a:buClr>
              <a:buSzPct val="150000"/>
              <a:buFontTx/>
              <a:buNone/>
              <a:tabLst/>
              <a:defRPr/>
            </a:pPr>
            <a:r>
              <a:rPr lang="en-US" dirty="0"/>
              <a:t>What do you like about the sample?” / “What, if anything, would you change about this sample to make it better?” N=c.131 </a:t>
            </a:r>
          </a:p>
        </p:txBody>
      </p:sp>
    </p:spTree>
    <p:extLst>
      <p:ext uri="{BB962C8B-B14F-4D97-AF65-F5344CB8AC3E}">
        <p14:creationId xmlns:p14="http://schemas.microsoft.com/office/powerpoint/2010/main" val="1755937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164DC5-8D78-46E3-92AC-C7764D8BF5B6}"/>
              </a:ext>
            </a:extLst>
          </p:cNvPr>
          <p:cNvSpPr>
            <a:spLocks noGrp="1"/>
          </p:cNvSpPr>
          <p:nvPr>
            <p:ph type="sldNum" sz="quarter" idx="4"/>
          </p:nvPr>
        </p:nvSpPr>
        <p:spPr/>
        <p:txBody>
          <a:bodyPr/>
          <a:lstStyle/>
          <a:p>
            <a:fld id="{7D8CB306-79FE-4E49-99A3-A0AED1A06D97}" type="slidenum">
              <a:rPr lang="en-US" smtClean="0"/>
              <a:pPr/>
              <a:t>5</a:t>
            </a:fld>
            <a:endParaRPr lang="en-US" dirty="0"/>
          </a:p>
        </p:txBody>
      </p:sp>
      <p:sp>
        <p:nvSpPr>
          <p:cNvPr id="6" name="Title 5">
            <a:extLst>
              <a:ext uri="{FF2B5EF4-FFF2-40B4-BE49-F238E27FC236}">
                <a16:creationId xmlns:a16="http://schemas.microsoft.com/office/drawing/2014/main" id="{9D5E39E5-DAB4-4880-9282-34EA8E7D538A}"/>
              </a:ext>
            </a:extLst>
          </p:cNvPr>
          <p:cNvSpPr>
            <a:spLocks noGrp="1"/>
          </p:cNvSpPr>
          <p:nvPr>
            <p:ph type="title"/>
          </p:nvPr>
        </p:nvSpPr>
        <p:spPr/>
        <p:txBody>
          <a:bodyPr/>
          <a:lstStyle/>
          <a:p>
            <a:r>
              <a:rPr lang="en-GB" dirty="0"/>
              <a:t>COMMONALITY ACROSS THE DATA</a:t>
            </a:r>
          </a:p>
        </p:txBody>
      </p:sp>
      <p:sp>
        <p:nvSpPr>
          <p:cNvPr id="7" name="Footer Placeholder 6">
            <a:extLst>
              <a:ext uri="{FF2B5EF4-FFF2-40B4-BE49-F238E27FC236}">
                <a16:creationId xmlns:a16="http://schemas.microsoft.com/office/drawing/2014/main" id="{B8E9848A-3B2D-4416-9207-D2665CCE3BF4}"/>
              </a:ext>
            </a:extLst>
          </p:cNvPr>
          <p:cNvSpPr>
            <a:spLocks noGrp="1"/>
          </p:cNvSpPr>
          <p:nvPr>
            <p:ph type="ftr" sz="quarter" idx="3"/>
          </p:nvPr>
        </p:nvSpPr>
        <p:spPr/>
        <p:txBody>
          <a:bodyPr/>
          <a:lstStyle/>
          <a:p>
            <a:r>
              <a:rPr lang="en-US"/>
              <a:t>©MMR</a:t>
            </a:r>
            <a:endParaRPr lang="en-US" dirty="0"/>
          </a:p>
        </p:txBody>
      </p:sp>
      <p:pic>
        <p:nvPicPr>
          <p:cNvPr id="8" name="Picture Placeholder 19" descr="Graphical user interface, application&#10;&#10;Description automatically generated">
            <a:extLst>
              <a:ext uri="{FF2B5EF4-FFF2-40B4-BE49-F238E27FC236}">
                <a16:creationId xmlns:a16="http://schemas.microsoft.com/office/drawing/2014/main" id="{D0247BF3-FEFA-42B0-B6FD-2BC58BFBEE07}"/>
              </a:ext>
            </a:extLst>
          </p:cNvPr>
          <p:cNvPicPr>
            <a:picLocks noGrp="1" noChangeAspect="1"/>
          </p:cNvPicPr>
          <p:nvPr>
            <p:ph type="pic" idx="21"/>
          </p:nvPr>
        </p:nvPicPr>
        <p:blipFill>
          <a:blip r:embed="rId2"/>
          <a:srcRect t="263" b="263"/>
          <a:stretch>
            <a:fillRect/>
          </a:stretch>
        </p:blipFill>
        <p:spPr>
          <a:xfrm>
            <a:off x="803275" y="1"/>
            <a:ext cx="800931" cy="800100"/>
          </a:xfrm>
        </p:spPr>
      </p:pic>
      <p:pic>
        <p:nvPicPr>
          <p:cNvPr id="9" name="Picture Placeholder 21" descr="Chart&#10;&#10;Description automatically generated">
            <a:extLst>
              <a:ext uri="{FF2B5EF4-FFF2-40B4-BE49-F238E27FC236}">
                <a16:creationId xmlns:a16="http://schemas.microsoft.com/office/drawing/2014/main" id="{EA44F265-8F3B-4395-84E5-1312B730D2AE}"/>
              </a:ext>
            </a:extLst>
          </p:cNvPr>
          <p:cNvPicPr>
            <a:picLocks noGrp="1" noChangeAspect="1"/>
          </p:cNvPicPr>
          <p:nvPr>
            <p:ph type="pic" idx="22"/>
          </p:nvPr>
        </p:nvPicPr>
        <p:blipFill>
          <a:blip r:embed="rId3"/>
          <a:srcRect t="99" b="99"/>
          <a:stretch>
            <a:fillRect/>
          </a:stretch>
        </p:blipFill>
        <p:spPr>
          <a:xfrm>
            <a:off x="2344" y="800100"/>
            <a:ext cx="800931" cy="800100"/>
          </a:xfrm>
        </p:spPr>
      </p:pic>
      <p:pic>
        <p:nvPicPr>
          <p:cNvPr id="11" name="Picture 10">
            <a:extLst>
              <a:ext uri="{FF2B5EF4-FFF2-40B4-BE49-F238E27FC236}">
                <a16:creationId xmlns:a16="http://schemas.microsoft.com/office/drawing/2014/main" id="{6388934C-56DA-48A0-9A4B-0DA13CF42AA3}"/>
              </a:ext>
            </a:extLst>
          </p:cNvPr>
          <p:cNvPicPr>
            <a:picLocks noChangeAspect="1"/>
          </p:cNvPicPr>
          <p:nvPr/>
        </p:nvPicPr>
        <p:blipFill rotWithShape="1">
          <a:blip r:embed="rId4"/>
          <a:srcRect l="11621" t="12286" r="7427" b="11482"/>
          <a:stretch/>
        </p:blipFill>
        <p:spPr>
          <a:xfrm rot="7558648">
            <a:off x="6456634" y="1587256"/>
            <a:ext cx="4071749" cy="4118702"/>
          </a:xfrm>
          <a:prstGeom prst="rect">
            <a:avLst/>
          </a:prstGeom>
        </p:spPr>
      </p:pic>
      <p:sp>
        <p:nvSpPr>
          <p:cNvPr id="12" name="Rectangle 11">
            <a:extLst>
              <a:ext uri="{FF2B5EF4-FFF2-40B4-BE49-F238E27FC236}">
                <a16:creationId xmlns:a16="http://schemas.microsoft.com/office/drawing/2014/main" id="{DC269CE1-89DF-4113-AB89-441CC86DCF29}"/>
              </a:ext>
            </a:extLst>
          </p:cNvPr>
          <p:cNvSpPr/>
          <p:nvPr/>
        </p:nvSpPr>
        <p:spPr>
          <a:xfrm rot="19146677">
            <a:off x="9661737" y="1569487"/>
            <a:ext cx="1813716" cy="3462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900" dirty="0">
                <a:solidFill>
                  <a:schemeClr val="bg1">
                    <a:lumMod val="50000"/>
                  </a:schemeClr>
                </a:solidFill>
              </a:rPr>
              <a:t>“Like a cookie”: Negative</a:t>
            </a:r>
          </a:p>
        </p:txBody>
      </p:sp>
      <p:sp>
        <p:nvSpPr>
          <p:cNvPr id="13" name="Rectangle 12">
            <a:extLst>
              <a:ext uri="{FF2B5EF4-FFF2-40B4-BE49-F238E27FC236}">
                <a16:creationId xmlns:a16="http://schemas.microsoft.com/office/drawing/2014/main" id="{92E61201-CF8F-4948-B54C-A8804AA25CB9}"/>
              </a:ext>
            </a:extLst>
          </p:cNvPr>
          <p:cNvSpPr/>
          <p:nvPr/>
        </p:nvSpPr>
        <p:spPr>
          <a:xfrm rot="3107727">
            <a:off x="9494864" y="5440811"/>
            <a:ext cx="1266075" cy="3462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900" dirty="0">
                <a:solidFill>
                  <a:schemeClr val="bg1">
                    <a:lumMod val="50000"/>
                  </a:schemeClr>
                </a:solidFill>
              </a:rPr>
              <a:t>Didn’t meet expectations</a:t>
            </a:r>
          </a:p>
        </p:txBody>
      </p:sp>
      <p:sp>
        <p:nvSpPr>
          <p:cNvPr id="14" name="Rectangle 13">
            <a:extLst>
              <a:ext uri="{FF2B5EF4-FFF2-40B4-BE49-F238E27FC236}">
                <a16:creationId xmlns:a16="http://schemas.microsoft.com/office/drawing/2014/main" id="{229D1196-18A8-4067-B907-89F9FDE91F27}"/>
              </a:ext>
            </a:extLst>
          </p:cNvPr>
          <p:cNvSpPr/>
          <p:nvPr/>
        </p:nvSpPr>
        <p:spPr>
          <a:xfrm>
            <a:off x="6790476" y="3322757"/>
            <a:ext cx="2410674" cy="647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1600" cap="all" dirty="0">
                <a:solidFill>
                  <a:schemeClr val="accent1"/>
                </a:solidFill>
                <a:latin typeface="Franklin Gothic Demi Cond" panose="020B0706030402020204" pitchFamily="34" charset="0"/>
                <a:ea typeface="+mj-ea"/>
                <a:cs typeface="+mj-cs"/>
              </a:rPr>
              <a:t>15 occurrences</a:t>
            </a:r>
          </a:p>
        </p:txBody>
      </p:sp>
      <p:sp>
        <p:nvSpPr>
          <p:cNvPr id="15" name="Rectangle 14">
            <a:extLst>
              <a:ext uri="{FF2B5EF4-FFF2-40B4-BE49-F238E27FC236}">
                <a16:creationId xmlns:a16="http://schemas.microsoft.com/office/drawing/2014/main" id="{B1A41553-38DE-422A-A76E-AF5BFC74BCC9}"/>
              </a:ext>
            </a:extLst>
          </p:cNvPr>
          <p:cNvSpPr/>
          <p:nvPr/>
        </p:nvSpPr>
        <p:spPr>
          <a:xfrm>
            <a:off x="803275" y="795193"/>
            <a:ext cx="3995398" cy="5528021"/>
          </a:xfrm>
          <a:prstGeom prst="rect">
            <a:avLst/>
          </a:prstGeom>
          <a:solidFill>
            <a:srgbClr val="ECE9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Text Placeholder 13">
            <a:extLst>
              <a:ext uri="{FF2B5EF4-FFF2-40B4-BE49-F238E27FC236}">
                <a16:creationId xmlns:a16="http://schemas.microsoft.com/office/drawing/2014/main" id="{90089EC5-0AC3-4B9F-A91D-73B7629635FC}"/>
              </a:ext>
            </a:extLst>
          </p:cNvPr>
          <p:cNvSpPr txBox="1">
            <a:spLocks/>
          </p:cNvSpPr>
          <p:nvPr/>
        </p:nvSpPr>
        <p:spPr>
          <a:xfrm>
            <a:off x="976268" y="984054"/>
            <a:ext cx="3636542" cy="5119738"/>
          </a:xfrm>
          <a:prstGeom prst="rect">
            <a:avLst/>
          </a:prstGeom>
          <a:solidFill>
            <a:srgbClr val="ECE9F0"/>
          </a:solidFill>
        </p:spPr>
        <p:txBody>
          <a:bodyPr/>
          <a:lstStyle>
            <a:lvl1pPr marL="0" indent="0" algn="l" defTabSz="914400" rtl="0" eaLnBrk="1" latinLnBrk="0" hangingPunct="1">
              <a:lnSpc>
                <a:spcPct val="100000"/>
              </a:lnSpc>
              <a:spcBef>
                <a:spcPts val="0"/>
              </a:spcBef>
              <a:spcAft>
                <a:spcPts val="600"/>
              </a:spcAft>
              <a:buFontTx/>
              <a:buNone/>
              <a:defRPr lang="en-US" sz="1400" b="1" i="0" kern="1200" smtClean="0">
                <a:solidFill>
                  <a:schemeClr val="accent1"/>
                </a:solidFill>
                <a:latin typeface="Franklin Gothic Demi Cond" panose="020B0603020102020204" pitchFamily="34" charset="0"/>
                <a:ea typeface="+mn-ea"/>
                <a:cs typeface="+mn-cs"/>
              </a:defRPr>
            </a:lvl1pPr>
            <a:lvl2pPr marL="7938" indent="0" algn="l" defTabSz="914400" rtl="0" eaLnBrk="1" latinLnBrk="0" hangingPunct="1">
              <a:lnSpc>
                <a:spcPct val="100000"/>
              </a:lnSpc>
              <a:spcBef>
                <a:spcPts val="0"/>
              </a:spcBef>
              <a:spcAft>
                <a:spcPts val="600"/>
              </a:spcAft>
              <a:buFontTx/>
              <a:buNone/>
              <a:tabLst/>
              <a:defRPr lang="en-US" sz="1200" kern="1200" dirty="0" smtClean="0">
                <a:solidFill>
                  <a:schemeClr val="accent1"/>
                </a:solidFill>
                <a:latin typeface="+mn-lt"/>
                <a:ea typeface="+mn-ea"/>
                <a:cs typeface="+mn-cs"/>
              </a:defRPr>
            </a:lvl2pPr>
            <a:lvl3pPr marL="7938" indent="0" algn="l" defTabSz="914400" rtl="0" eaLnBrk="1" latinLnBrk="0" hangingPunct="1">
              <a:lnSpc>
                <a:spcPct val="100000"/>
              </a:lnSpc>
              <a:spcBef>
                <a:spcPts val="0"/>
              </a:spcBef>
              <a:spcAft>
                <a:spcPts val="600"/>
              </a:spcAft>
              <a:buFontTx/>
              <a:buNone/>
              <a:tabLst/>
              <a:defRPr lang="en-US" sz="1200" kern="1200" dirty="0" smtClean="0">
                <a:solidFill>
                  <a:schemeClr val="tx1"/>
                </a:solidFill>
                <a:latin typeface="+mn-lt"/>
                <a:ea typeface="+mn-ea"/>
                <a:cs typeface="+mn-cs"/>
              </a:defRPr>
            </a:lvl3pPr>
            <a:lvl4pPr marL="182563" indent="-174625" algn="l" defTabSz="914400" rtl="0" eaLnBrk="1" latinLnBrk="0" hangingPunct="1">
              <a:lnSpc>
                <a:spcPct val="100000"/>
              </a:lnSpc>
              <a:spcBef>
                <a:spcPts val="0"/>
              </a:spcBef>
              <a:spcAft>
                <a:spcPts val="600"/>
              </a:spcAft>
              <a:buFont typeface="Arial" panose="020B0604020202020204" pitchFamily="34" charset="0"/>
              <a:buChar char="•"/>
              <a:tabLst/>
              <a:defRPr lang="en-US" sz="1200" kern="1200" dirty="0" smtClean="0">
                <a:solidFill>
                  <a:schemeClr val="tx1"/>
                </a:solidFill>
                <a:latin typeface="+mn-lt"/>
                <a:ea typeface="+mn-ea"/>
                <a:cs typeface="+mn-cs"/>
              </a:defRPr>
            </a:lvl4pPr>
            <a:lvl5pPr marL="360363" indent="-177800" algn="l" defTabSz="914400" rtl="0" eaLnBrk="1" latinLnBrk="0" hangingPunct="1">
              <a:lnSpc>
                <a:spcPct val="100000"/>
              </a:lnSpc>
              <a:spcBef>
                <a:spcPts val="0"/>
              </a:spcBef>
              <a:spcAft>
                <a:spcPts val="600"/>
              </a:spcAft>
              <a:buFont typeface="Arial" panose="020B0604020202020204" pitchFamily="34" charset="0"/>
              <a:buChar char="•"/>
              <a:tabLst/>
              <a:defRPr lang="en-US" sz="1200" kern="1200" dirty="0" smtClean="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1800" dirty="0">
                <a:solidFill>
                  <a:srgbClr val="46266A"/>
                </a:solidFill>
                <a:latin typeface="Franklin Gothic Demi Cond" panose="020B0603020102020204" pitchFamily="34" charset="0"/>
              </a:rPr>
              <a:t>For those whom the products didn’t meet expectations, consumers mentioned that they also didn’t like their “cookie-like” format</a:t>
            </a:r>
          </a:p>
          <a:p>
            <a:pPr lvl="1"/>
            <a:endParaRPr lang="en-US" sz="1800" dirty="0">
              <a:solidFill>
                <a:srgbClr val="46266A"/>
              </a:solidFill>
              <a:latin typeface="Franklin Gothic Demi Cond" panose="020B0603020102020204" pitchFamily="34" charset="0"/>
            </a:endParaRPr>
          </a:p>
          <a:p>
            <a:pPr lvl="1"/>
            <a:r>
              <a:rPr lang="en-US" sz="1800" dirty="0">
                <a:solidFill>
                  <a:srgbClr val="46266A"/>
                </a:solidFill>
                <a:latin typeface="Franklin Gothic Demi Cond" panose="020B0603020102020204" pitchFamily="34" charset="0"/>
              </a:rPr>
              <a:t>These occurrences are a small number (15 in total) but are equal in mentions across the product set</a:t>
            </a:r>
          </a:p>
          <a:p>
            <a:pPr lvl="1"/>
            <a:endParaRPr lang="en-US" sz="1800" dirty="0">
              <a:solidFill>
                <a:srgbClr val="46266A"/>
              </a:solidFill>
              <a:latin typeface="Franklin Gothic Demi Cond" panose="020B0603020102020204" pitchFamily="34" charset="0"/>
            </a:endParaRPr>
          </a:p>
          <a:p>
            <a:pPr lvl="1"/>
            <a:r>
              <a:rPr lang="en-US" sz="1800" dirty="0">
                <a:solidFill>
                  <a:srgbClr val="46266A"/>
                </a:solidFill>
                <a:latin typeface="Franklin Gothic Demi Cond" panose="020B0603020102020204" pitchFamily="34" charset="0"/>
              </a:rPr>
              <a:t>This highlights a clear need for optimization of the product texture…</a:t>
            </a:r>
          </a:p>
          <a:p>
            <a:pPr lvl="1"/>
            <a:endParaRPr lang="en-US" sz="1800" dirty="0">
              <a:solidFill>
                <a:srgbClr val="46266A"/>
              </a:solidFill>
              <a:latin typeface="Franklin Gothic Demi Cond" panose="020B0603020102020204" pitchFamily="34" charset="0"/>
            </a:endParaRPr>
          </a:p>
          <a:p>
            <a:pPr lvl="1"/>
            <a:endParaRPr lang="en-US" sz="1800" dirty="0">
              <a:solidFill>
                <a:srgbClr val="46266A"/>
              </a:solidFill>
              <a:latin typeface="Franklin Gothic Demi Cond" panose="020B0603020102020204" pitchFamily="34" charset="0"/>
            </a:endParaRPr>
          </a:p>
          <a:p>
            <a:endParaRPr lang="en-US" sz="1600" dirty="0"/>
          </a:p>
        </p:txBody>
      </p:sp>
      <p:sp>
        <p:nvSpPr>
          <p:cNvPr id="17" name="Text Placeholder 10">
            <a:extLst>
              <a:ext uri="{FF2B5EF4-FFF2-40B4-BE49-F238E27FC236}">
                <a16:creationId xmlns:a16="http://schemas.microsoft.com/office/drawing/2014/main" id="{D37483D1-04FF-40BC-BE2B-ACD2A11C13B7}"/>
              </a:ext>
            </a:extLst>
          </p:cNvPr>
          <p:cNvSpPr txBox="1">
            <a:spLocks/>
          </p:cNvSpPr>
          <p:nvPr/>
        </p:nvSpPr>
        <p:spPr>
          <a:xfrm>
            <a:off x="13474" y="6635816"/>
            <a:ext cx="7539495" cy="221048"/>
          </a:xfrm>
          <a:prstGeom prst="rect">
            <a:avLst/>
          </a:prstGeom>
        </p:spPr>
        <p:txBody>
          <a:bodyPr vert="horz" lIns="91440" tIns="45720" rIns="91440" bIns="45720" rtlCol="0" anchor="ctr">
            <a:normAutofit fontScale="92500" lnSpcReduction="10000"/>
          </a:bodyPr>
          <a:lstStyle>
            <a:defPPr>
              <a:defRPr lang="en-US"/>
            </a:defPPr>
            <a:lvl1pPr marR="0" lvl="0" indent="0" fontAlgn="auto">
              <a:lnSpc>
                <a:spcPct val="100000"/>
              </a:lnSpc>
              <a:spcBef>
                <a:spcPct val="20000"/>
              </a:spcBef>
              <a:spcAft>
                <a:spcPts val="0"/>
              </a:spcAft>
              <a:buClr>
                <a:srgbClr val="68B92E"/>
              </a:buClr>
              <a:buSzPct val="150000"/>
              <a:buFontTx/>
              <a:buNone/>
              <a:tabLst/>
              <a:defRPr kumimoji="0" sz="1000" b="0" i="0" u="none" strike="noStrike" cap="none" spc="0" normalizeH="0" baseline="0">
                <a:ln>
                  <a:noFill/>
                </a:ln>
                <a:solidFill>
                  <a:sysClr val="window" lastClr="FFFFFF">
                    <a:lumMod val="50000"/>
                  </a:sysClr>
                </a:solidFill>
                <a:effectLst/>
                <a:uLnTx/>
                <a:uFillTx/>
                <a:latin typeface="Trebuchet MS"/>
              </a:defRPr>
            </a:lvl1pPr>
            <a:lvl2pPr indent="0">
              <a:spcBef>
                <a:spcPct val="20000"/>
              </a:spcBef>
              <a:buClr>
                <a:schemeClr val="accent2"/>
              </a:buClr>
              <a:buSzPct val="150000"/>
              <a:buFontTx/>
              <a:buNone/>
              <a:defRPr sz="2000">
                <a:solidFill>
                  <a:schemeClr val="accent1"/>
                </a:solidFill>
                <a:latin typeface="+mj-lt"/>
              </a:defRPr>
            </a:lvl2pPr>
            <a:lvl3pPr indent="0">
              <a:spcBef>
                <a:spcPct val="20000"/>
              </a:spcBef>
              <a:buClr>
                <a:schemeClr val="accent2"/>
              </a:buClr>
              <a:buSzPct val="150000"/>
              <a:buFontTx/>
              <a:buNone/>
              <a:defRPr>
                <a:solidFill>
                  <a:schemeClr val="accent1"/>
                </a:solidFill>
                <a:latin typeface="+mj-lt"/>
              </a:defRPr>
            </a:lvl3pPr>
            <a:lvl4pPr indent="0">
              <a:spcBef>
                <a:spcPct val="20000"/>
              </a:spcBef>
              <a:buClr>
                <a:schemeClr val="accent2"/>
              </a:buClr>
              <a:buSzPct val="150000"/>
              <a:buFontTx/>
              <a:buNone/>
              <a:defRPr sz="1600">
                <a:solidFill>
                  <a:schemeClr val="accent1"/>
                </a:solidFill>
                <a:latin typeface="+mj-lt"/>
              </a:defRPr>
            </a:lvl4pPr>
            <a:lvl5pPr indent="0">
              <a:spcBef>
                <a:spcPct val="20000"/>
              </a:spcBef>
              <a:buClr>
                <a:schemeClr val="accent2"/>
              </a:buClr>
              <a:buSzPct val="150000"/>
              <a:buFontTx/>
              <a:buNone/>
              <a:defRPr sz="1400">
                <a:solidFill>
                  <a:schemeClr val="accent1"/>
                </a:solidFill>
                <a:latin typeface="+mj-lt"/>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marR="0" lvl="0" indent="0" algn="l" defTabSz="914400" rtl="0" eaLnBrk="1" fontAlgn="auto" latinLnBrk="0" hangingPunct="1">
              <a:lnSpc>
                <a:spcPct val="100000"/>
              </a:lnSpc>
              <a:spcBef>
                <a:spcPct val="20000"/>
              </a:spcBef>
              <a:spcAft>
                <a:spcPts val="0"/>
              </a:spcAft>
              <a:buClr>
                <a:srgbClr val="68B92E"/>
              </a:buClr>
              <a:buSzPct val="150000"/>
              <a:buFontTx/>
              <a:buNone/>
              <a:tabLst/>
              <a:defRPr/>
            </a:pPr>
            <a:r>
              <a:rPr lang="en-US" dirty="0"/>
              <a:t>“What, if anything, would you change about this sample to make it better?” N=c.131 </a:t>
            </a:r>
          </a:p>
        </p:txBody>
      </p:sp>
    </p:spTree>
    <p:extLst>
      <p:ext uri="{BB962C8B-B14F-4D97-AF65-F5344CB8AC3E}">
        <p14:creationId xmlns:p14="http://schemas.microsoft.com/office/powerpoint/2010/main" val="4034654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8C2C113-EB4D-461A-A9CF-CF748C58F5C9}"/>
              </a:ext>
            </a:extLst>
          </p:cNvPr>
          <p:cNvSpPr/>
          <p:nvPr/>
        </p:nvSpPr>
        <p:spPr>
          <a:xfrm>
            <a:off x="1604206" y="2637127"/>
            <a:ext cx="5289559" cy="1701573"/>
          </a:xfrm>
          <a:prstGeom prst="rect">
            <a:avLst/>
          </a:prstGeom>
          <a:solidFill>
            <a:srgbClr val="FFE7EC">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4C453778-0862-441E-B77C-A9DF6D062860}"/>
              </a:ext>
            </a:extLst>
          </p:cNvPr>
          <p:cNvSpPr>
            <a:spLocks noGrp="1"/>
          </p:cNvSpPr>
          <p:nvPr>
            <p:ph type="sldNum" sz="quarter" idx="4"/>
          </p:nvPr>
        </p:nvSpPr>
        <p:spPr/>
        <p:txBody>
          <a:bodyPr/>
          <a:lstStyle/>
          <a:p>
            <a:fld id="{7D8CB306-79FE-4E49-99A3-A0AED1A06D97}" type="slidenum">
              <a:rPr lang="en-US" smtClean="0"/>
              <a:pPr/>
              <a:t>6</a:t>
            </a:fld>
            <a:endParaRPr lang="en-US" dirty="0"/>
          </a:p>
        </p:txBody>
      </p:sp>
      <p:sp>
        <p:nvSpPr>
          <p:cNvPr id="6" name="Title 5">
            <a:extLst>
              <a:ext uri="{FF2B5EF4-FFF2-40B4-BE49-F238E27FC236}">
                <a16:creationId xmlns:a16="http://schemas.microsoft.com/office/drawing/2014/main" id="{CDE32AEC-37DB-43DC-A822-9C689E9C6809}"/>
              </a:ext>
            </a:extLst>
          </p:cNvPr>
          <p:cNvSpPr>
            <a:spLocks noGrp="1"/>
          </p:cNvSpPr>
          <p:nvPr>
            <p:ph type="title"/>
          </p:nvPr>
        </p:nvSpPr>
        <p:spPr/>
        <p:txBody>
          <a:bodyPr/>
          <a:lstStyle/>
          <a:p>
            <a:r>
              <a:rPr lang="en-GB" dirty="0"/>
              <a:t>A DIVE INTO THE COOKIE-LIKE TEXTURE</a:t>
            </a:r>
          </a:p>
        </p:txBody>
      </p:sp>
      <p:sp>
        <p:nvSpPr>
          <p:cNvPr id="7" name="Footer Placeholder 6">
            <a:extLst>
              <a:ext uri="{FF2B5EF4-FFF2-40B4-BE49-F238E27FC236}">
                <a16:creationId xmlns:a16="http://schemas.microsoft.com/office/drawing/2014/main" id="{26A5FE2B-0B52-41F9-9914-9ACA597BBAB3}"/>
              </a:ext>
            </a:extLst>
          </p:cNvPr>
          <p:cNvSpPr>
            <a:spLocks noGrp="1"/>
          </p:cNvSpPr>
          <p:nvPr>
            <p:ph type="ftr" sz="quarter" idx="3"/>
          </p:nvPr>
        </p:nvSpPr>
        <p:spPr/>
        <p:txBody>
          <a:bodyPr/>
          <a:lstStyle/>
          <a:p>
            <a:r>
              <a:rPr lang="en-US"/>
              <a:t>©MMR</a:t>
            </a:r>
            <a:endParaRPr lang="en-US" dirty="0"/>
          </a:p>
        </p:txBody>
      </p:sp>
      <p:pic>
        <p:nvPicPr>
          <p:cNvPr id="8" name="Picture Placeholder 19" descr="Graphical user interface, application&#10;&#10;Description automatically generated">
            <a:extLst>
              <a:ext uri="{FF2B5EF4-FFF2-40B4-BE49-F238E27FC236}">
                <a16:creationId xmlns:a16="http://schemas.microsoft.com/office/drawing/2014/main" id="{44FE7456-7340-47DB-BADD-BD8A8378F029}"/>
              </a:ext>
            </a:extLst>
          </p:cNvPr>
          <p:cNvPicPr>
            <a:picLocks noGrp="1" noChangeAspect="1"/>
          </p:cNvPicPr>
          <p:nvPr>
            <p:ph type="pic" idx="21"/>
          </p:nvPr>
        </p:nvPicPr>
        <p:blipFill>
          <a:blip r:embed="rId2"/>
          <a:srcRect t="263" b="263"/>
          <a:stretch>
            <a:fillRect/>
          </a:stretch>
        </p:blipFill>
        <p:spPr>
          <a:xfrm>
            <a:off x="803275" y="1"/>
            <a:ext cx="800931" cy="800100"/>
          </a:xfrm>
        </p:spPr>
      </p:pic>
      <p:pic>
        <p:nvPicPr>
          <p:cNvPr id="9" name="Picture Placeholder 21" descr="Chart&#10;&#10;Description automatically generated">
            <a:extLst>
              <a:ext uri="{FF2B5EF4-FFF2-40B4-BE49-F238E27FC236}">
                <a16:creationId xmlns:a16="http://schemas.microsoft.com/office/drawing/2014/main" id="{AF4A37A7-7620-4890-A52F-8FE5E0DBEA3B}"/>
              </a:ext>
            </a:extLst>
          </p:cNvPr>
          <p:cNvPicPr>
            <a:picLocks noGrp="1" noChangeAspect="1"/>
          </p:cNvPicPr>
          <p:nvPr>
            <p:ph type="pic" idx="22"/>
          </p:nvPr>
        </p:nvPicPr>
        <p:blipFill>
          <a:blip r:embed="rId3"/>
          <a:srcRect t="99" b="99"/>
          <a:stretch>
            <a:fillRect/>
          </a:stretch>
        </p:blipFill>
        <p:spPr>
          <a:xfrm>
            <a:off x="2344" y="800100"/>
            <a:ext cx="800931" cy="800100"/>
          </a:xfrm>
        </p:spPr>
      </p:pic>
      <p:sp>
        <p:nvSpPr>
          <p:cNvPr id="23" name="Rectangle 22">
            <a:extLst>
              <a:ext uri="{FF2B5EF4-FFF2-40B4-BE49-F238E27FC236}">
                <a16:creationId xmlns:a16="http://schemas.microsoft.com/office/drawing/2014/main" id="{415FA9F4-77C4-43B2-8B6F-789201AEF79B}"/>
              </a:ext>
            </a:extLst>
          </p:cNvPr>
          <p:cNvSpPr/>
          <p:nvPr/>
        </p:nvSpPr>
        <p:spPr>
          <a:xfrm>
            <a:off x="7393326" y="795193"/>
            <a:ext cx="3995398" cy="5528021"/>
          </a:xfrm>
          <a:prstGeom prst="rect">
            <a:avLst/>
          </a:prstGeom>
          <a:solidFill>
            <a:srgbClr val="ECE9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Text Placeholder 13">
            <a:extLst>
              <a:ext uri="{FF2B5EF4-FFF2-40B4-BE49-F238E27FC236}">
                <a16:creationId xmlns:a16="http://schemas.microsoft.com/office/drawing/2014/main" id="{8C4591C4-4F8F-4A89-9DAF-260134684B03}"/>
              </a:ext>
            </a:extLst>
          </p:cNvPr>
          <p:cNvSpPr txBox="1">
            <a:spLocks/>
          </p:cNvSpPr>
          <p:nvPr/>
        </p:nvSpPr>
        <p:spPr>
          <a:xfrm>
            <a:off x="7566319" y="984054"/>
            <a:ext cx="3636542" cy="5119738"/>
          </a:xfrm>
          <a:prstGeom prst="rect">
            <a:avLst/>
          </a:prstGeom>
          <a:solidFill>
            <a:srgbClr val="ECE9F0"/>
          </a:solidFill>
        </p:spPr>
        <p:txBody>
          <a:bodyPr/>
          <a:lstStyle>
            <a:lvl1pPr marL="0" indent="0" algn="l" defTabSz="914400" rtl="0" eaLnBrk="1" latinLnBrk="0" hangingPunct="1">
              <a:lnSpc>
                <a:spcPct val="100000"/>
              </a:lnSpc>
              <a:spcBef>
                <a:spcPts val="0"/>
              </a:spcBef>
              <a:spcAft>
                <a:spcPts val="600"/>
              </a:spcAft>
              <a:buFontTx/>
              <a:buNone/>
              <a:defRPr lang="en-US" sz="1400" b="1" i="0" kern="1200" smtClean="0">
                <a:solidFill>
                  <a:schemeClr val="accent1"/>
                </a:solidFill>
                <a:latin typeface="Franklin Gothic Demi Cond" panose="020B0603020102020204" pitchFamily="34" charset="0"/>
                <a:ea typeface="+mn-ea"/>
                <a:cs typeface="+mn-cs"/>
              </a:defRPr>
            </a:lvl1pPr>
            <a:lvl2pPr marL="7938" indent="0" algn="l" defTabSz="914400" rtl="0" eaLnBrk="1" latinLnBrk="0" hangingPunct="1">
              <a:lnSpc>
                <a:spcPct val="100000"/>
              </a:lnSpc>
              <a:spcBef>
                <a:spcPts val="0"/>
              </a:spcBef>
              <a:spcAft>
                <a:spcPts val="600"/>
              </a:spcAft>
              <a:buFontTx/>
              <a:buNone/>
              <a:tabLst/>
              <a:defRPr lang="en-US" sz="1200" kern="1200" dirty="0" smtClean="0">
                <a:solidFill>
                  <a:schemeClr val="accent1"/>
                </a:solidFill>
                <a:latin typeface="+mn-lt"/>
                <a:ea typeface="+mn-ea"/>
                <a:cs typeface="+mn-cs"/>
              </a:defRPr>
            </a:lvl2pPr>
            <a:lvl3pPr marL="7938" indent="0" algn="l" defTabSz="914400" rtl="0" eaLnBrk="1" latinLnBrk="0" hangingPunct="1">
              <a:lnSpc>
                <a:spcPct val="100000"/>
              </a:lnSpc>
              <a:spcBef>
                <a:spcPts val="0"/>
              </a:spcBef>
              <a:spcAft>
                <a:spcPts val="600"/>
              </a:spcAft>
              <a:buFontTx/>
              <a:buNone/>
              <a:tabLst/>
              <a:defRPr lang="en-US" sz="1200" kern="1200" dirty="0" smtClean="0">
                <a:solidFill>
                  <a:schemeClr val="tx1"/>
                </a:solidFill>
                <a:latin typeface="+mn-lt"/>
                <a:ea typeface="+mn-ea"/>
                <a:cs typeface="+mn-cs"/>
              </a:defRPr>
            </a:lvl3pPr>
            <a:lvl4pPr marL="182563" indent="-174625" algn="l" defTabSz="914400" rtl="0" eaLnBrk="1" latinLnBrk="0" hangingPunct="1">
              <a:lnSpc>
                <a:spcPct val="100000"/>
              </a:lnSpc>
              <a:spcBef>
                <a:spcPts val="0"/>
              </a:spcBef>
              <a:spcAft>
                <a:spcPts val="600"/>
              </a:spcAft>
              <a:buFont typeface="Arial" panose="020B0604020202020204" pitchFamily="34" charset="0"/>
              <a:buChar char="•"/>
              <a:tabLst/>
              <a:defRPr lang="en-US" sz="1200" kern="1200" dirty="0" smtClean="0">
                <a:solidFill>
                  <a:schemeClr val="tx1"/>
                </a:solidFill>
                <a:latin typeface="+mn-lt"/>
                <a:ea typeface="+mn-ea"/>
                <a:cs typeface="+mn-cs"/>
              </a:defRPr>
            </a:lvl4pPr>
            <a:lvl5pPr marL="360363" indent="-177800" algn="l" defTabSz="914400" rtl="0" eaLnBrk="1" latinLnBrk="0" hangingPunct="1">
              <a:lnSpc>
                <a:spcPct val="100000"/>
              </a:lnSpc>
              <a:spcBef>
                <a:spcPts val="0"/>
              </a:spcBef>
              <a:spcAft>
                <a:spcPts val="600"/>
              </a:spcAft>
              <a:buFont typeface="Arial" panose="020B0604020202020204" pitchFamily="34" charset="0"/>
              <a:buChar char="•"/>
              <a:tabLst/>
              <a:defRPr lang="en-US" sz="1200" kern="1200" dirty="0" smtClean="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1800" dirty="0">
                <a:solidFill>
                  <a:srgbClr val="46266A"/>
                </a:solidFill>
                <a:latin typeface="Franklin Gothic Demi Cond" panose="020B0603020102020204" pitchFamily="34" charset="0"/>
              </a:rPr>
              <a:t>Almost </a:t>
            </a:r>
            <a:r>
              <a:rPr lang="en-US" sz="1800" u="sng" dirty="0">
                <a:solidFill>
                  <a:srgbClr val="46266A"/>
                </a:solidFill>
                <a:latin typeface="Franklin Gothic Demi Cond" panose="020B0603020102020204" pitchFamily="34" charset="0"/>
              </a:rPr>
              <a:t>half</a:t>
            </a:r>
            <a:r>
              <a:rPr lang="en-US" sz="1800" dirty="0">
                <a:solidFill>
                  <a:srgbClr val="46266A"/>
                </a:solidFill>
                <a:latin typeface="Franklin Gothic Demi Cond" panose="020B0603020102020204" pitchFamily="34" charset="0"/>
              </a:rPr>
              <a:t> of all consumers would have preferred to change the texture of either the High or Low Drizzle products, with both being described as being far too </a:t>
            </a:r>
            <a:r>
              <a:rPr lang="en-US" sz="1800" u="sng" dirty="0">
                <a:solidFill>
                  <a:srgbClr val="46266A"/>
                </a:solidFill>
                <a:latin typeface="Franklin Gothic Demi Cond" panose="020B0603020102020204" pitchFamily="34" charset="0"/>
              </a:rPr>
              <a:t>dense</a:t>
            </a:r>
            <a:r>
              <a:rPr lang="en-US" sz="1800" dirty="0">
                <a:solidFill>
                  <a:srgbClr val="46266A"/>
                </a:solidFill>
                <a:latin typeface="Franklin Gothic Demi Cond" panose="020B0603020102020204" pitchFamily="34" charset="0"/>
              </a:rPr>
              <a:t>, </a:t>
            </a:r>
            <a:r>
              <a:rPr lang="en-US" sz="1800" u="sng" dirty="0">
                <a:solidFill>
                  <a:srgbClr val="46266A"/>
                </a:solidFill>
                <a:latin typeface="Franklin Gothic Demi Cond" panose="020B0603020102020204" pitchFamily="34" charset="0"/>
              </a:rPr>
              <a:t>chewy</a:t>
            </a:r>
            <a:r>
              <a:rPr lang="en-US" sz="1800" dirty="0">
                <a:solidFill>
                  <a:srgbClr val="46266A"/>
                </a:solidFill>
                <a:latin typeface="Franklin Gothic Demi Cond" panose="020B0603020102020204" pitchFamily="34" charset="0"/>
              </a:rPr>
              <a:t> and for some “</a:t>
            </a:r>
            <a:r>
              <a:rPr lang="en-US" sz="1800" u="sng" dirty="0">
                <a:solidFill>
                  <a:srgbClr val="46266A"/>
                </a:solidFill>
                <a:latin typeface="Franklin Gothic Demi Cond" panose="020B0603020102020204" pitchFamily="34" charset="0"/>
              </a:rPr>
              <a:t>doughy</a:t>
            </a:r>
            <a:r>
              <a:rPr lang="en-US" sz="1800" dirty="0">
                <a:solidFill>
                  <a:srgbClr val="46266A"/>
                </a:solidFill>
                <a:latin typeface="Franklin Gothic Demi Cond" panose="020B0603020102020204" pitchFamily="34" charset="0"/>
              </a:rPr>
              <a:t>”</a:t>
            </a:r>
          </a:p>
          <a:p>
            <a:pPr lvl="1"/>
            <a:endParaRPr lang="en-US" sz="1800" dirty="0">
              <a:solidFill>
                <a:srgbClr val="46266A"/>
              </a:solidFill>
              <a:latin typeface="Franklin Gothic Demi Cond" panose="020B0603020102020204" pitchFamily="34" charset="0"/>
            </a:endParaRPr>
          </a:p>
          <a:p>
            <a:pPr lvl="1"/>
            <a:r>
              <a:rPr lang="en-US" sz="1800" dirty="0">
                <a:solidFill>
                  <a:srgbClr val="46266A"/>
                </a:solidFill>
                <a:latin typeface="Franklin Gothic Demi Cond" panose="020B0603020102020204" pitchFamily="34" charset="0"/>
              </a:rPr>
              <a:t>Their textures are ultimately far too dissimilar from a traditional cinnamon roll for which consumers expect something “fluffy”, “light” and “soft”</a:t>
            </a:r>
          </a:p>
          <a:p>
            <a:endParaRPr lang="en-US" dirty="0"/>
          </a:p>
        </p:txBody>
      </p:sp>
      <p:pic>
        <p:nvPicPr>
          <p:cNvPr id="10" name="Picture 9" descr="Graphical user interface&#10;&#10;Description automatically generated">
            <a:extLst>
              <a:ext uri="{FF2B5EF4-FFF2-40B4-BE49-F238E27FC236}">
                <a16:creationId xmlns:a16="http://schemas.microsoft.com/office/drawing/2014/main" id="{C3A9DC15-9292-4A53-BD46-0E46B5F45D1B}"/>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Lst>
          </a:blip>
          <a:srcRect t="11333" r="42008" b="79821"/>
          <a:stretch/>
        </p:blipFill>
        <p:spPr>
          <a:xfrm>
            <a:off x="-146983" y="1769341"/>
            <a:ext cx="7070361" cy="527262"/>
          </a:xfrm>
          <a:prstGeom prst="rect">
            <a:avLst/>
          </a:prstGeom>
        </p:spPr>
      </p:pic>
      <p:sp>
        <p:nvSpPr>
          <p:cNvPr id="25" name="Arrow: Pentagon 24">
            <a:extLst>
              <a:ext uri="{FF2B5EF4-FFF2-40B4-BE49-F238E27FC236}">
                <a16:creationId xmlns:a16="http://schemas.microsoft.com/office/drawing/2014/main" id="{6944EA72-6F33-4B3A-B63E-D1FC9127F72D}"/>
              </a:ext>
            </a:extLst>
          </p:cNvPr>
          <p:cNvSpPr/>
          <p:nvPr/>
        </p:nvSpPr>
        <p:spPr>
          <a:xfrm>
            <a:off x="1125193" y="1378488"/>
            <a:ext cx="772422" cy="232090"/>
          </a:xfrm>
          <a:prstGeom prst="homePlate">
            <a:avLst/>
          </a:prstGeom>
          <a:solidFill>
            <a:srgbClr val="FFA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dirty="0">
                <a:solidFill>
                  <a:schemeClr val="bg1"/>
                </a:solidFill>
                <a:latin typeface="Franklin Gothic Demi Cond" panose="020B0706030402020204" pitchFamily="34" charset="0"/>
              </a:rPr>
              <a:t>Change</a:t>
            </a:r>
          </a:p>
        </p:txBody>
      </p:sp>
      <p:sp>
        <p:nvSpPr>
          <p:cNvPr id="26" name="Rectangle 25">
            <a:extLst>
              <a:ext uri="{FF2B5EF4-FFF2-40B4-BE49-F238E27FC236}">
                <a16:creationId xmlns:a16="http://schemas.microsoft.com/office/drawing/2014/main" id="{8D62BAFE-02E1-46E6-B2B7-7E10FB35E6B2}"/>
              </a:ext>
            </a:extLst>
          </p:cNvPr>
          <p:cNvSpPr/>
          <p:nvPr/>
        </p:nvSpPr>
        <p:spPr>
          <a:xfrm>
            <a:off x="811916" y="1640596"/>
            <a:ext cx="914400" cy="1287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i="1" dirty="0">
                <a:solidFill>
                  <a:srgbClr val="95969D"/>
                </a:solidFill>
                <a:latin typeface="Trebuchet MS" charset="0"/>
              </a:rPr>
              <a:t>Topics</a:t>
            </a:r>
          </a:p>
        </p:txBody>
      </p:sp>
      <p:pic>
        <p:nvPicPr>
          <p:cNvPr id="27" name="Picture 26" descr="Graphical user interface, application&#10;&#10;Description automatically generated">
            <a:extLst>
              <a:ext uri="{FF2B5EF4-FFF2-40B4-BE49-F238E27FC236}">
                <a16:creationId xmlns:a16="http://schemas.microsoft.com/office/drawing/2014/main" id="{D6EFDB52-2E5A-413A-B4A0-DA07AE0C80BE}"/>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20000" contrast="20000"/>
                    </a14:imgEffect>
                  </a14:imgLayer>
                </a14:imgProps>
              </a:ext>
            </a:extLst>
          </a:blip>
          <a:srcRect l="4483" t="8488" r="64951" b="75800"/>
          <a:stretch/>
        </p:blipFill>
        <p:spPr>
          <a:xfrm>
            <a:off x="1809744" y="2899487"/>
            <a:ext cx="4857439" cy="1220704"/>
          </a:xfrm>
          <a:prstGeom prst="rect">
            <a:avLst/>
          </a:prstGeom>
        </p:spPr>
      </p:pic>
      <p:sp>
        <p:nvSpPr>
          <p:cNvPr id="35" name="Speech Bubble: Rectangle with Corners Rounded 34">
            <a:extLst>
              <a:ext uri="{FF2B5EF4-FFF2-40B4-BE49-F238E27FC236}">
                <a16:creationId xmlns:a16="http://schemas.microsoft.com/office/drawing/2014/main" id="{10FFD0FF-7A52-4DD8-A5F8-80277252D536}"/>
              </a:ext>
            </a:extLst>
          </p:cNvPr>
          <p:cNvSpPr/>
          <p:nvPr/>
        </p:nvSpPr>
        <p:spPr>
          <a:xfrm>
            <a:off x="4678703" y="4623504"/>
            <a:ext cx="2190004" cy="577008"/>
          </a:xfrm>
          <a:prstGeom prst="wedgeRoundRectCallout">
            <a:avLst/>
          </a:prstGeom>
          <a:solidFill>
            <a:srgbClr val="77AE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Roboto" panose="02000000000000000000" pitchFamily="2" charset="0"/>
                <a:ea typeface="Roboto" panose="02000000000000000000" pitchFamily="2" charset="0"/>
              </a:rPr>
              <a:t>“</a:t>
            </a:r>
            <a:r>
              <a:rPr lang="en-US" altLang="en-US" sz="1000" dirty="0">
                <a:latin typeface="Roboto" panose="02000000000000000000" pitchFamily="2" charset="0"/>
                <a:ea typeface="Roboto" panose="02000000000000000000" pitchFamily="2" charset="0"/>
              </a:rPr>
              <a:t>Texture is like a cookie instead of a roll. It feels like it didn’t rise and has that doughy feel when I bite it”</a:t>
            </a:r>
          </a:p>
        </p:txBody>
      </p:sp>
      <p:sp>
        <p:nvSpPr>
          <p:cNvPr id="36" name="Speech Bubble: Rectangle with Corners Rounded 35">
            <a:extLst>
              <a:ext uri="{FF2B5EF4-FFF2-40B4-BE49-F238E27FC236}">
                <a16:creationId xmlns:a16="http://schemas.microsoft.com/office/drawing/2014/main" id="{9CFAA1F6-2A4D-4F2C-B7E1-FB30B95DC120}"/>
              </a:ext>
            </a:extLst>
          </p:cNvPr>
          <p:cNvSpPr/>
          <p:nvPr/>
        </p:nvSpPr>
        <p:spPr>
          <a:xfrm>
            <a:off x="2915946" y="5371448"/>
            <a:ext cx="1667313" cy="830996"/>
          </a:xfrm>
          <a:prstGeom prst="wedgeRoundRectCallout">
            <a:avLst/>
          </a:prstGeom>
          <a:solidFill>
            <a:srgbClr val="77AE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Roboto" panose="02000000000000000000" pitchFamily="2" charset="0"/>
                <a:ea typeface="Roboto" panose="02000000000000000000" pitchFamily="2" charset="0"/>
              </a:rPr>
              <a:t>“</a:t>
            </a:r>
            <a:r>
              <a:rPr lang="en-US" altLang="en-US" sz="1000" dirty="0">
                <a:latin typeface="Roboto" panose="02000000000000000000" pitchFamily="2" charset="0"/>
                <a:ea typeface="Roboto" panose="02000000000000000000" pitchFamily="2" charset="0"/>
              </a:rPr>
              <a:t>More of a roll /bread texture that is less dense. Less cinnamon for such a small amount.”</a:t>
            </a:r>
          </a:p>
        </p:txBody>
      </p:sp>
      <p:sp>
        <p:nvSpPr>
          <p:cNvPr id="37" name="Speech Bubble: Rectangle with Corners Rounded 36">
            <a:extLst>
              <a:ext uri="{FF2B5EF4-FFF2-40B4-BE49-F238E27FC236}">
                <a16:creationId xmlns:a16="http://schemas.microsoft.com/office/drawing/2014/main" id="{5FCF6961-B014-4BB1-BB42-16D0DAC060CD}"/>
              </a:ext>
            </a:extLst>
          </p:cNvPr>
          <p:cNvSpPr/>
          <p:nvPr/>
        </p:nvSpPr>
        <p:spPr>
          <a:xfrm>
            <a:off x="4937548" y="5571719"/>
            <a:ext cx="2119351" cy="830996"/>
          </a:xfrm>
          <a:prstGeom prst="wedgeRoundRectCallout">
            <a:avLst/>
          </a:prstGeom>
          <a:solidFill>
            <a:srgbClr val="E88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Roboto" panose="02000000000000000000" pitchFamily="2" charset="0"/>
                <a:ea typeface="Roboto" panose="02000000000000000000" pitchFamily="2" charset="0"/>
              </a:rPr>
              <a:t>“</a:t>
            </a:r>
            <a:r>
              <a:rPr lang="en-US" altLang="en-US" sz="1000" dirty="0">
                <a:latin typeface="Roboto" panose="02000000000000000000" pitchFamily="2" charset="0"/>
                <a:ea typeface="Roboto" panose="02000000000000000000" pitchFamily="2" charset="0"/>
              </a:rPr>
              <a:t>The texture is more like a soft cookie rather than a cinnamon roll. It does not have the firmness of a cinnamon roll.”</a:t>
            </a:r>
          </a:p>
        </p:txBody>
      </p:sp>
      <p:sp>
        <p:nvSpPr>
          <p:cNvPr id="38" name="Speech Bubble: Rectangle with Corners Rounded 37">
            <a:extLst>
              <a:ext uri="{FF2B5EF4-FFF2-40B4-BE49-F238E27FC236}">
                <a16:creationId xmlns:a16="http://schemas.microsoft.com/office/drawing/2014/main" id="{26FD3239-C4B8-4591-941C-D204EFF6C583}"/>
              </a:ext>
            </a:extLst>
          </p:cNvPr>
          <p:cNvSpPr/>
          <p:nvPr/>
        </p:nvSpPr>
        <p:spPr>
          <a:xfrm>
            <a:off x="2286026" y="4532044"/>
            <a:ext cx="1493616" cy="434904"/>
          </a:xfrm>
          <a:prstGeom prst="wedgeRoundRectCallout">
            <a:avLst/>
          </a:prstGeom>
          <a:solidFill>
            <a:srgbClr val="E88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Roboto" panose="02000000000000000000" pitchFamily="2" charset="0"/>
                <a:ea typeface="Roboto" panose="02000000000000000000" pitchFamily="2" charset="0"/>
              </a:rPr>
              <a:t>“It needs to be fluffier and a little bigger.</a:t>
            </a:r>
            <a:r>
              <a:rPr lang="en-US" altLang="en-US" sz="1000" dirty="0">
                <a:latin typeface="Roboto" panose="02000000000000000000" pitchFamily="2" charset="0"/>
                <a:ea typeface="Roboto" panose="02000000000000000000" pitchFamily="2" charset="0"/>
              </a:rPr>
              <a:t>”</a:t>
            </a:r>
          </a:p>
        </p:txBody>
      </p:sp>
      <p:sp>
        <p:nvSpPr>
          <p:cNvPr id="43" name="Rectangle 42">
            <a:extLst>
              <a:ext uri="{FF2B5EF4-FFF2-40B4-BE49-F238E27FC236}">
                <a16:creationId xmlns:a16="http://schemas.microsoft.com/office/drawing/2014/main" id="{7DFA0912-FCCB-4928-827C-792BE2962972}"/>
              </a:ext>
            </a:extLst>
          </p:cNvPr>
          <p:cNvSpPr/>
          <p:nvPr/>
        </p:nvSpPr>
        <p:spPr>
          <a:xfrm>
            <a:off x="1045609" y="6023574"/>
            <a:ext cx="101646" cy="107636"/>
          </a:xfrm>
          <a:prstGeom prst="rect">
            <a:avLst/>
          </a:prstGeom>
          <a:solidFill>
            <a:srgbClr val="FFA1B5"/>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44" name="Table 13">
            <a:extLst>
              <a:ext uri="{FF2B5EF4-FFF2-40B4-BE49-F238E27FC236}">
                <a16:creationId xmlns:a16="http://schemas.microsoft.com/office/drawing/2014/main" id="{31409C8A-B3ED-4CE1-BDAE-7B8F66FFF8D9}"/>
              </a:ext>
            </a:extLst>
          </p:cNvPr>
          <p:cNvGraphicFramePr>
            <a:graphicFrameLocks noGrp="1"/>
          </p:cNvGraphicFramePr>
          <p:nvPr>
            <p:extLst>
              <p:ext uri="{D42A27DB-BD31-4B8C-83A1-F6EECF244321}">
                <p14:modId xmlns:p14="http://schemas.microsoft.com/office/powerpoint/2010/main" val="2959834885"/>
              </p:ext>
            </p:extLst>
          </p:nvPr>
        </p:nvGraphicFramePr>
        <p:xfrm>
          <a:off x="1125193" y="5947582"/>
          <a:ext cx="1115708" cy="509724"/>
        </p:xfrm>
        <a:graphic>
          <a:graphicData uri="http://schemas.openxmlformats.org/drawingml/2006/table">
            <a:tbl>
              <a:tblPr firstRow="1" bandRow="1">
                <a:tableStyleId>{5C22544A-7EE6-4342-B048-85BDC9FD1C3A}</a:tableStyleId>
              </a:tblPr>
              <a:tblGrid>
                <a:gridCol w="1115708">
                  <a:extLst>
                    <a:ext uri="{9D8B030D-6E8A-4147-A177-3AD203B41FA5}">
                      <a16:colId xmlns:a16="http://schemas.microsoft.com/office/drawing/2014/main" val="2753273530"/>
                    </a:ext>
                  </a:extLst>
                </a:gridCol>
              </a:tblGrid>
              <a:tr h="254862">
                <a:tc>
                  <a:txBody>
                    <a:bodyPr/>
                    <a:lstStyle/>
                    <a:p>
                      <a:r>
                        <a:rPr lang="en-GB" sz="800" b="0" i="0" kern="1200" dirty="0">
                          <a:solidFill>
                            <a:schemeClr val="bg1">
                              <a:lumMod val="50000"/>
                            </a:schemeClr>
                          </a:solidFill>
                          <a:latin typeface="Trebuchet MS" charset="0"/>
                        </a:rPr>
                        <a:t>590 (High Drizzle)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48437513"/>
                  </a:ext>
                </a:extLst>
              </a:tr>
              <a:tr h="254862">
                <a:tc>
                  <a:txBody>
                    <a:bodyPr/>
                    <a:lstStyle/>
                    <a:p>
                      <a:r>
                        <a:rPr lang="en-GB" sz="800" b="0" i="0" kern="1200" dirty="0">
                          <a:solidFill>
                            <a:schemeClr val="bg1">
                              <a:lumMod val="50000"/>
                            </a:schemeClr>
                          </a:solidFill>
                          <a:latin typeface="Trebuchet MS" charset="0"/>
                        </a:rPr>
                        <a:t>254 (Low Drizzle)</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45517555"/>
                  </a:ext>
                </a:extLst>
              </a:tr>
            </a:tbl>
          </a:graphicData>
        </a:graphic>
      </p:graphicFrame>
      <p:sp>
        <p:nvSpPr>
          <p:cNvPr id="45" name="Rectangle 44">
            <a:extLst>
              <a:ext uri="{FF2B5EF4-FFF2-40B4-BE49-F238E27FC236}">
                <a16:creationId xmlns:a16="http://schemas.microsoft.com/office/drawing/2014/main" id="{70CCA2AC-06F9-44F1-BE58-394228DABA38}"/>
              </a:ext>
            </a:extLst>
          </p:cNvPr>
          <p:cNvSpPr/>
          <p:nvPr/>
        </p:nvSpPr>
        <p:spPr>
          <a:xfrm>
            <a:off x="1045609" y="6282923"/>
            <a:ext cx="101646" cy="107636"/>
          </a:xfrm>
          <a:prstGeom prst="rect">
            <a:avLst/>
          </a:prstGeom>
          <a:solidFill>
            <a:srgbClr val="86C7F3"/>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7E530EDF-70BA-4D81-803F-52E5B30D9552}"/>
              </a:ext>
            </a:extLst>
          </p:cNvPr>
          <p:cNvSpPr/>
          <p:nvPr/>
        </p:nvSpPr>
        <p:spPr>
          <a:xfrm rot="16200000">
            <a:off x="686195" y="6169852"/>
            <a:ext cx="537597" cy="10164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bg1"/>
                </a:solidFill>
              </a:rPr>
              <a:t>KEY</a:t>
            </a:r>
          </a:p>
        </p:txBody>
      </p:sp>
      <p:sp>
        <p:nvSpPr>
          <p:cNvPr id="47" name="Text Placeholder 10">
            <a:extLst>
              <a:ext uri="{FF2B5EF4-FFF2-40B4-BE49-F238E27FC236}">
                <a16:creationId xmlns:a16="http://schemas.microsoft.com/office/drawing/2014/main" id="{EE7CD882-D1D8-4965-982E-AD9A790B512E}"/>
              </a:ext>
            </a:extLst>
          </p:cNvPr>
          <p:cNvSpPr txBox="1">
            <a:spLocks/>
          </p:cNvSpPr>
          <p:nvPr/>
        </p:nvSpPr>
        <p:spPr>
          <a:xfrm>
            <a:off x="13474" y="6635816"/>
            <a:ext cx="7539495" cy="221048"/>
          </a:xfrm>
          <a:prstGeom prst="rect">
            <a:avLst/>
          </a:prstGeom>
        </p:spPr>
        <p:txBody>
          <a:bodyPr vert="horz" lIns="91440" tIns="45720" rIns="91440" bIns="45720" rtlCol="0" anchor="ctr">
            <a:normAutofit fontScale="92500" lnSpcReduction="10000"/>
          </a:bodyPr>
          <a:lstStyle>
            <a:defPPr>
              <a:defRPr lang="en-US"/>
            </a:defPPr>
            <a:lvl1pPr marR="0" lvl="0" indent="0" fontAlgn="auto">
              <a:lnSpc>
                <a:spcPct val="100000"/>
              </a:lnSpc>
              <a:spcBef>
                <a:spcPct val="20000"/>
              </a:spcBef>
              <a:spcAft>
                <a:spcPts val="0"/>
              </a:spcAft>
              <a:buClr>
                <a:srgbClr val="68B92E"/>
              </a:buClr>
              <a:buSzPct val="150000"/>
              <a:buFontTx/>
              <a:buNone/>
              <a:tabLst/>
              <a:defRPr kumimoji="0" sz="1000" b="0" i="0" u="none" strike="noStrike" cap="none" spc="0" normalizeH="0" baseline="0">
                <a:ln>
                  <a:noFill/>
                </a:ln>
                <a:solidFill>
                  <a:sysClr val="window" lastClr="FFFFFF">
                    <a:lumMod val="50000"/>
                  </a:sysClr>
                </a:solidFill>
                <a:effectLst/>
                <a:uLnTx/>
                <a:uFillTx/>
                <a:latin typeface="Trebuchet MS"/>
              </a:defRPr>
            </a:lvl1pPr>
            <a:lvl2pPr indent="0">
              <a:spcBef>
                <a:spcPct val="20000"/>
              </a:spcBef>
              <a:buClr>
                <a:schemeClr val="accent2"/>
              </a:buClr>
              <a:buSzPct val="150000"/>
              <a:buFontTx/>
              <a:buNone/>
              <a:defRPr sz="2000">
                <a:solidFill>
                  <a:schemeClr val="accent1"/>
                </a:solidFill>
                <a:latin typeface="+mj-lt"/>
              </a:defRPr>
            </a:lvl2pPr>
            <a:lvl3pPr indent="0">
              <a:spcBef>
                <a:spcPct val="20000"/>
              </a:spcBef>
              <a:buClr>
                <a:schemeClr val="accent2"/>
              </a:buClr>
              <a:buSzPct val="150000"/>
              <a:buFontTx/>
              <a:buNone/>
              <a:defRPr>
                <a:solidFill>
                  <a:schemeClr val="accent1"/>
                </a:solidFill>
                <a:latin typeface="+mj-lt"/>
              </a:defRPr>
            </a:lvl3pPr>
            <a:lvl4pPr indent="0">
              <a:spcBef>
                <a:spcPct val="20000"/>
              </a:spcBef>
              <a:buClr>
                <a:schemeClr val="accent2"/>
              </a:buClr>
              <a:buSzPct val="150000"/>
              <a:buFontTx/>
              <a:buNone/>
              <a:defRPr sz="1600">
                <a:solidFill>
                  <a:schemeClr val="accent1"/>
                </a:solidFill>
                <a:latin typeface="+mj-lt"/>
              </a:defRPr>
            </a:lvl4pPr>
            <a:lvl5pPr indent="0">
              <a:spcBef>
                <a:spcPct val="20000"/>
              </a:spcBef>
              <a:buClr>
                <a:schemeClr val="accent2"/>
              </a:buClr>
              <a:buSzPct val="150000"/>
              <a:buFontTx/>
              <a:buNone/>
              <a:defRPr sz="1400">
                <a:solidFill>
                  <a:schemeClr val="accent1"/>
                </a:solidFill>
                <a:latin typeface="+mj-lt"/>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marR="0" lvl="0" indent="0" algn="l" defTabSz="914400" rtl="0" eaLnBrk="1" fontAlgn="auto" latinLnBrk="0" hangingPunct="1">
              <a:lnSpc>
                <a:spcPct val="100000"/>
              </a:lnSpc>
              <a:spcBef>
                <a:spcPct val="20000"/>
              </a:spcBef>
              <a:spcAft>
                <a:spcPts val="0"/>
              </a:spcAft>
              <a:buClr>
                <a:srgbClr val="68B92E"/>
              </a:buClr>
              <a:buSzPct val="150000"/>
              <a:buFontTx/>
              <a:buNone/>
              <a:tabLst/>
              <a:defRPr/>
            </a:pPr>
            <a:r>
              <a:rPr lang="en-US" dirty="0"/>
              <a:t>“What, if anything, would you change about this sample to make it better?” N=c.131 </a:t>
            </a:r>
          </a:p>
        </p:txBody>
      </p:sp>
    </p:spTree>
    <p:extLst>
      <p:ext uri="{BB962C8B-B14F-4D97-AF65-F5344CB8AC3E}">
        <p14:creationId xmlns:p14="http://schemas.microsoft.com/office/powerpoint/2010/main" val="3564840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8C2C113-EB4D-461A-A9CF-CF748C58F5C9}"/>
              </a:ext>
            </a:extLst>
          </p:cNvPr>
          <p:cNvSpPr/>
          <p:nvPr/>
        </p:nvSpPr>
        <p:spPr>
          <a:xfrm>
            <a:off x="1604206" y="2637127"/>
            <a:ext cx="5289559" cy="1701573"/>
          </a:xfrm>
          <a:prstGeom prst="rect">
            <a:avLst/>
          </a:prstGeom>
          <a:solidFill>
            <a:srgbClr val="FFE7EC">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4C453778-0862-441E-B77C-A9DF6D062860}"/>
              </a:ext>
            </a:extLst>
          </p:cNvPr>
          <p:cNvSpPr>
            <a:spLocks noGrp="1"/>
          </p:cNvSpPr>
          <p:nvPr>
            <p:ph type="sldNum" sz="quarter" idx="4"/>
          </p:nvPr>
        </p:nvSpPr>
        <p:spPr/>
        <p:txBody>
          <a:bodyPr/>
          <a:lstStyle/>
          <a:p>
            <a:fld id="{7D8CB306-79FE-4E49-99A3-A0AED1A06D97}" type="slidenum">
              <a:rPr lang="en-US" smtClean="0"/>
              <a:pPr/>
              <a:t>7</a:t>
            </a:fld>
            <a:endParaRPr lang="en-US" dirty="0"/>
          </a:p>
        </p:txBody>
      </p:sp>
      <p:sp>
        <p:nvSpPr>
          <p:cNvPr id="6" name="Title 5">
            <a:extLst>
              <a:ext uri="{FF2B5EF4-FFF2-40B4-BE49-F238E27FC236}">
                <a16:creationId xmlns:a16="http://schemas.microsoft.com/office/drawing/2014/main" id="{CDE32AEC-37DB-43DC-A822-9C689E9C6809}"/>
              </a:ext>
            </a:extLst>
          </p:cNvPr>
          <p:cNvSpPr>
            <a:spLocks noGrp="1"/>
          </p:cNvSpPr>
          <p:nvPr>
            <p:ph type="title"/>
          </p:nvPr>
        </p:nvSpPr>
        <p:spPr/>
        <p:txBody>
          <a:bodyPr/>
          <a:lstStyle/>
          <a:p>
            <a:r>
              <a:rPr lang="en-GB" dirty="0"/>
              <a:t>A DIVE INTO THE COOKIE-LIKE TEXTURE</a:t>
            </a:r>
          </a:p>
        </p:txBody>
      </p:sp>
      <p:sp>
        <p:nvSpPr>
          <p:cNvPr id="7" name="Footer Placeholder 6">
            <a:extLst>
              <a:ext uri="{FF2B5EF4-FFF2-40B4-BE49-F238E27FC236}">
                <a16:creationId xmlns:a16="http://schemas.microsoft.com/office/drawing/2014/main" id="{26A5FE2B-0B52-41F9-9914-9ACA597BBAB3}"/>
              </a:ext>
            </a:extLst>
          </p:cNvPr>
          <p:cNvSpPr>
            <a:spLocks noGrp="1"/>
          </p:cNvSpPr>
          <p:nvPr>
            <p:ph type="ftr" sz="quarter" idx="3"/>
          </p:nvPr>
        </p:nvSpPr>
        <p:spPr/>
        <p:txBody>
          <a:bodyPr/>
          <a:lstStyle/>
          <a:p>
            <a:r>
              <a:rPr lang="en-US"/>
              <a:t>©MMR</a:t>
            </a:r>
            <a:endParaRPr lang="en-US" dirty="0"/>
          </a:p>
        </p:txBody>
      </p:sp>
      <p:pic>
        <p:nvPicPr>
          <p:cNvPr id="8" name="Picture Placeholder 19" descr="Graphical user interface, application&#10;&#10;Description automatically generated">
            <a:extLst>
              <a:ext uri="{FF2B5EF4-FFF2-40B4-BE49-F238E27FC236}">
                <a16:creationId xmlns:a16="http://schemas.microsoft.com/office/drawing/2014/main" id="{44FE7456-7340-47DB-BADD-BD8A8378F029}"/>
              </a:ext>
            </a:extLst>
          </p:cNvPr>
          <p:cNvPicPr>
            <a:picLocks noGrp="1" noChangeAspect="1"/>
          </p:cNvPicPr>
          <p:nvPr>
            <p:ph type="pic" idx="21"/>
          </p:nvPr>
        </p:nvPicPr>
        <p:blipFill>
          <a:blip r:embed="rId2"/>
          <a:srcRect t="263" b="263"/>
          <a:stretch>
            <a:fillRect/>
          </a:stretch>
        </p:blipFill>
        <p:spPr>
          <a:xfrm>
            <a:off x="803275" y="1"/>
            <a:ext cx="800931" cy="800100"/>
          </a:xfrm>
        </p:spPr>
      </p:pic>
      <p:sp>
        <p:nvSpPr>
          <p:cNvPr id="23" name="Rectangle 22">
            <a:extLst>
              <a:ext uri="{FF2B5EF4-FFF2-40B4-BE49-F238E27FC236}">
                <a16:creationId xmlns:a16="http://schemas.microsoft.com/office/drawing/2014/main" id="{415FA9F4-77C4-43B2-8B6F-789201AEF79B}"/>
              </a:ext>
            </a:extLst>
          </p:cNvPr>
          <p:cNvSpPr/>
          <p:nvPr/>
        </p:nvSpPr>
        <p:spPr>
          <a:xfrm>
            <a:off x="7393326" y="795193"/>
            <a:ext cx="3995398" cy="5528021"/>
          </a:xfrm>
          <a:prstGeom prst="rect">
            <a:avLst/>
          </a:prstGeom>
          <a:solidFill>
            <a:srgbClr val="ECE9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Text Placeholder 13">
            <a:extLst>
              <a:ext uri="{FF2B5EF4-FFF2-40B4-BE49-F238E27FC236}">
                <a16:creationId xmlns:a16="http://schemas.microsoft.com/office/drawing/2014/main" id="{8C4591C4-4F8F-4A89-9DAF-260134684B03}"/>
              </a:ext>
            </a:extLst>
          </p:cNvPr>
          <p:cNvSpPr txBox="1">
            <a:spLocks/>
          </p:cNvSpPr>
          <p:nvPr/>
        </p:nvSpPr>
        <p:spPr>
          <a:xfrm>
            <a:off x="7566319" y="984054"/>
            <a:ext cx="3636542" cy="5119738"/>
          </a:xfrm>
          <a:prstGeom prst="rect">
            <a:avLst/>
          </a:prstGeom>
          <a:solidFill>
            <a:srgbClr val="ECE9F0"/>
          </a:solidFill>
        </p:spPr>
        <p:txBody>
          <a:bodyPr/>
          <a:lstStyle>
            <a:lvl1pPr marL="0" indent="0" algn="l" defTabSz="914400" rtl="0" eaLnBrk="1" latinLnBrk="0" hangingPunct="1">
              <a:lnSpc>
                <a:spcPct val="100000"/>
              </a:lnSpc>
              <a:spcBef>
                <a:spcPts val="0"/>
              </a:spcBef>
              <a:spcAft>
                <a:spcPts val="600"/>
              </a:spcAft>
              <a:buFontTx/>
              <a:buNone/>
              <a:defRPr lang="en-US" sz="1400" b="1" i="0" kern="1200" smtClean="0">
                <a:solidFill>
                  <a:schemeClr val="accent1"/>
                </a:solidFill>
                <a:latin typeface="Franklin Gothic Demi Cond" panose="020B0603020102020204" pitchFamily="34" charset="0"/>
                <a:ea typeface="+mn-ea"/>
                <a:cs typeface="+mn-cs"/>
              </a:defRPr>
            </a:lvl1pPr>
            <a:lvl2pPr marL="7938" indent="0" algn="l" defTabSz="914400" rtl="0" eaLnBrk="1" latinLnBrk="0" hangingPunct="1">
              <a:lnSpc>
                <a:spcPct val="100000"/>
              </a:lnSpc>
              <a:spcBef>
                <a:spcPts val="0"/>
              </a:spcBef>
              <a:spcAft>
                <a:spcPts val="600"/>
              </a:spcAft>
              <a:buFontTx/>
              <a:buNone/>
              <a:tabLst/>
              <a:defRPr lang="en-US" sz="1200" kern="1200" dirty="0" smtClean="0">
                <a:solidFill>
                  <a:schemeClr val="accent1"/>
                </a:solidFill>
                <a:latin typeface="+mn-lt"/>
                <a:ea typeface="+mn-ea"/>
                <a:cs typeface="+mn-cs"/>
              </a:defRPr>
            </a:lvl2pPr>
            <a:lvl3pPr marL="7938" indent="0" algn="l" defTabSz="914400" rtl="0" eaLnBrk="1" latinLnBrk="0" hangingPunct="1">
              <a:lnSpc>
                <a:spcPct val="100000"/>
              </a:lnSpc>
              <a:spcBef>
                <a:spcPts val="0"/>
              </a:spcBef>
              <a:spcAft>
                <a:spcPts val="600"/>
              </a:spcAft>
              <a:buFontTx/>
              <a:buNone/>
              <a:tabLst/>
              <a:defRPr lang="en-US" sz="1200" kern="1200" dirty="0" smtClean="0">
                <a:solidFill>
                  <a:schemeClr val="tx1"/>
                </a:solidFill>
                <a:latin typeface="+mn-lt"/>
                <a:ea typeface="+mn-ea"/>
                <a:cs typeface="+mn-cs"/>
              </a:defRPr>
            </a:lvl3pPr>
            <a:lvl4pPr marL="182563" indent="-174625" algn="l" defTabSz="914400" rtl="0" eaLnBrk="1" latinLnBrk="0" hangingPunct="1">
              <a:lnSpc>
                <a:spcPct val="100000"/>
              </a:lnSpc>
              <a:spcBef>
                <a:spcPts val="0"/>
              </a:spcBef>
              <a:spcAft>
                <a:spcPts val="600"/>
              </a:spcAft>
              <a:buFont typeface="Arial" panose="020B0604020202020204" pitchFamily="34" charset="0"/>
              <a:buChar char="•"/>
              <a:tabLst/>
              <a:defRPr lang="en-US" sz="1200" kern="1200" dirty="0" smtClean="0">
                <a:solidFill>
                  <a:schemeClr val="tx1"/>
                </a:solidFill>
                <a:latin typeface="+mn-lt"/>
                <a:ea typeface="+mn-ea"/>
                <a:cs typeface="+mn-cs"/>
              </a:defRPr>
            </a:lvl4pPr>
            <a:lvl5pPr marL="360363" indent="-177800" algn="l" defTabSz="914400" rtl="0" eaLnBrk="1" latinLnBrk="0" hangingPunct="1">
              <a:lnSpc>
                <a:spcPct val="100000"/>
              </a:lnSpc>
              <a:spcBef>
                <a:spcPts val="0"/>
              </a:spcBef>
              <a:spcAft>
                <a:spcPts val="600"/>
              </a:spcAft>
              <a:buFont typeface="Arial" panose="020B0604020202020204" pitchFamily="34" charset="0"/>
              <a:buChar char="•"/>
              <a:tabLst/>
              <a:defRPr lang="en-US" sz="1200" kern="1200" dirty="0" smtClean="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1800" dirty="0">
                <a:solidFill>
                  <a:srgbClr val="46266A"/>
                </a:solidFill>
                <a:latin typeface="Franklin Gothic Demi Cond" panose="020B0603020102020204" pitchFamily="34" charset="0"/>
              </a:rPr>
              <a:t>Almost </a:t>
            </a:r>
            <a:r>
              <a:rPr lang="en-US" sz="1800" u="sng" dirty="0">
                <a:solidFill>
                  <a:srgbClr val="46266A"/>
                </a:solidFill>
                <a:latin typeface="Franklin Gothic Demi Cond" panose="020B0603020102020204" pitchFamily="34" charset="0"/>
              </a:rPr>
              <a:t>half</a:t>
            </a:r>
            <a:r>
              <a:rPr lang="en-US" sz="1800" dirty="0">
                <a:solidFill>
                  <a:srgbClr val="46266A"/>
                </a:solidFill>
                <a:latin typeface="Franklin Gothic Demi Cond" panose="020B0603020102020204" pitchFamily="34" charset="0"/>
              </a:rPr>
              <a:t> of all consumers would have preferred to change the texture of either the High or Low Drizzle products, with both being described as being far too </a:t>
            </a:r>
            <a:r>
              <a:rPr lang="en-US" sz="1800" u="sng" dirty="0">
                <a:solidFill>
                  <a:srgbClr val="46266A"/>
                </a:solidFill>
                <a:latin typeface="Franklin Gothic Demi Cond" panose="020B0603020102020204" pitchFamily="34" charset="0"/>
              </a:rPr>
              <a:t>dense</a:t>
            </a:r>
            <a:r>
              <a:rPr lang="en-US" sz="1800" dirty="0">
                <a:solidFill>
                  <a:srgbClr val="46266A"/>
                </a:solidFill>
                <a:latin typeface="Franklin Gothic Demi Cond" panose="020B0603020102020204" pitchFamily="34" charset="0"/>
              </a:rPr>
              <a:t>, </a:t>
            </a:r>
            <a:r>
              <a:rPr lang="en-US" sz="1800" u="sng" dirty="0">
                <a:solidFill>
                  <a:srgbClr val="46266A"/>
                </a:solidFill>
                <a:latin typeface="Franklin Gothic Demi Cond" panose="020B0603020102020204" pitchFamily="34" charset="0"/>
              </a:rPr>
              <a:t>chewy</a:t>
            </a:r>
            <a:r>
              <a:rPr lang="en-US" sz="1800" dirty="0">
                <a:solidFill>
                  <a:srgbClr val="46266A"/>
                </a:solidFill>
                <a:latin typeface="Franklin Gothic Demi Cond" panose="020B0603020102020204" pitchFamily="34" charset="0"/>
              </a:rPr>
              <a:t> and for some “</a:t>
            </a:r>
            <a:r>
              <a:rPr lang="en-US" sz="1800" u="sng" dirty="0">
                <a:solidFill>
                  <a:srgbClr val="46266A"/>
                </a:solidFill>
                <a:latin typeface="Franklin Gothic Demi Cond" panose="020B0603020102020204" pitchFamily="34" charset="0"/>
              </a:rPr>
              <a:t>doughy</a:t>
            </a:r>
            <a:r>
              <a:rPr lang="en-US" sz="1800" dirty="0">
                <a:solidFill>
                  <a:srgbClr val="46266A"/>
                </a:solidFill>
                <a:latin typeface="Franklin Gothic Demi Cond" panose="020B0603020102020204" pitchFamily="34" charset="0"/>
              </a:rPr>
              <a:t>”</a:t>
            </a:r>
          </a:p>
          <a:p>
            <a:pPr lvl="1"/>
            <a:endParaRPr lang="en-US" sz="1800" dirty="0">
              <a:solidFill>
                <a:srgbClr val="46266A"/>
              </a:solidFill>
              <a:latin typeface="Franklin Gothic Demi Cond" panose="020B0603020102020204" pitchFamily="34" charset="0"/>
            </a:endParaRPr>
          </a:p>
          <a:p>
            <a:pPr lvl="1"/>
            <a:r>
              <a:rPr lang="en-US" sz="1800" dirty="0">
                <a:solidFill>
                  <a:srgbClr val="46266A"/>
                </a:solidFill>
                <a:latin typeface="Franklin Gothic Demi Cond" panose="020B0603020102020204" pitchFamily="34" charset="0"/>
              </a:rPr>
              <a:t>Their texture’s are ultimately far too dissimilar from a traditional cinnamon roll for which consumers expect something “fluffy”, “light” and “soft”</a:t>
            </a:r>
          </a:p>
          <a:p>
            <a:endParaRPr lang="en-US" dirty="0"/>
          </a:p>
        </p:txBody>
      </p:sp>
      <p:pic>
        <p:nvPicPr>
          <p:cNvPr id="10" name="Picture 9" descr="Graphical user interface&#10;&#10;Description automatically generated">
            <a:extLst>
              <a:ext uri="{FF2B5EF4-FFF2-40B4-BE49-F238E27FC236}">
                <a16:creationId xmlns:a16="http://schemas.microsoft.com/office/drawing/2014/main" id="{C3A9DC15-9292-4A53-BD46-0E46B5F45D1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Lst>
          </a:blip>
          <a:srcRect t="11333" r="42008" b="79821"/>
          <a:stretch/>
        </p:blipFill>
        <p:spPr>
          <a:xfrm>
            <a:off x="-146983" y="1769341"/>
            <a:ext cx="7070361" cy="527262"/>
          </a:xfrm>
          <a:prstGeom prst="rect">
            <a:avLst/>
          </a:prstGeom>
        </p:spPr>
      </p:pic>
      <p:sp>
        <p:nvSpPr>
          <p:cNvPr id="25" name="Arrow: Pentagon 24">
            <a:extLst>
              <a:ext uri="{FF2B5EF4-FFF2-40B4-BE49-F238E27FC236}">
                <a16:creationId xmlns:a16="http://schemas.microsoft.com/office/drawing/2014/main" id="{6944EA72-6F33-4B3A-B63E-D1FC9127F72D}"/>
              </a:ext>
            </a:extLst>
          </p:cNvPr>
          <p:cNvSpPr/>
          <p:nvPr/>
        </p:nvSpPr>
        <p:spPr>
          <a:xfrm>
            <a:off x="1125193" y="1378488"/>
            <a:ext cx="772422" cy="232090"/>
          </a:xfrm>
          <a:prstGeom prst="homePlate">
            <a:avLst/>
          </a:prstGeom>
          <a:solidFill>
            <a:srgbClr val="FFA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dirty="0">
                <a:solidFill>
                  <a:schemeClr val="bg1"/>
                </a:solidFill>
                <a:latin typeface="Franklin Gothic Demi Cond" panose="020B0706030402020204" pitchFamily="34" charset="0"/>
              </a:rPr>
              <a:t>Change</a:t>
            </a:r>
          </a:p>
        </p:txBody>
      </p:sp>
      <p:sp>
        <p:nvSpPr>
          <p:cNvPr id="26" name="Rectangle 25">
            <a:extLst>
              <a:ext uri="{FF2B5EF4-FFF2-40B4-BE49-F238E27FC236}">
                <a16:creationId xmlns:a16="http://schemas.microsoft.com/office/drawing/2014/main" id="{8D62BAFE-02E1-46E6-B2B7-7E10FB35E6B2}"/>
              </a:ext>
            </a:extLst>
          </p:cNvPr>
          <p:cNvSpPr/>
          <p:nvPr/>
        </p:nvSpPr>
        <p:spPr>
          <a:xfrm>
            <a:off x="811916" y="1640596"/>
            <a:ext cx="914400" cy="1287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i="1" dirty="0">
                <a:solidFill>
                  <a:srgbClr val="95969D"/>
                </a:solidFill>
                <a:latin typeface="Trebuchet MS" charset="0"/>
              </a:rPr>
              <a:t>Topics</a:t>
            </a:r>
          </a:p>
        </p:txBody>
      </p:sp>
      <p:pic>
        <p:nvPicPr>
          <p:cNvPr id="27" name="Picture 26" descr="Graphical user interface, application&#10;&#10;Description automatically generated">
            <a:extLst>
              <a:ext uri="{FF2B5EF4-FFF2-40B4-BE49-F238E27FC236}">
                <a16:creationId xmlns:a16="http://schemas.microsoft.com/office/drawing/2014/main" id="{D6EFDB52-2E5A-413A-B4A0-DA07AE0C80BE}"/>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contrast="20000"/>
                    </a14:imgEffect>
                  </a14:imgLayer>
                </a14:imgProps>
              </a:ext>
            </a:extLst>
          </a:blip>
          <a:srcRect l="4483" t="8488" r="64951" b="75800"/>
          <a:stretch/>
        </p:blipFill>
        <p:spPr>
          <a:xfrm>
            <a:off x="1809744" y="2899487"/>
            <a:ext cx="4857439" cy="1220704"/>
          </a:xfrm>
          <a:prstGeom prst="rect">
            <a:avLst/>
          </a:prstGeom>
        </p:spPr>
      </p:pic>
      <p:sp>
        <p:nvSpPr>
          <p:cNvPr id="35" name="Speech Bubble: Rectangle with Corners Rounded 34">
            <a:extLst>
              <a:ext uri="{FF2B5EF4-FFF2-40B4-BE49-F238E27FC236}">
                <a16:creationId xmlns:a16="http://schemas.microsoft.com/office/drawing/2014/main" id="{10FFD0FF-7A52-4DD8-A5F8-80277252D536}"/>
              </a:ext>
            </a:extLst>
          </p:cNvPr>
          <p:cNvSpPr/>
          <p:nvPr/>
        </p:nvSpPr>
        <p:spPr>
          <a:xfrm>
            <a:off x="4678703" y="4623504"/>
            <a:ext cx="2190004" cy="577008"/>
          </a:xfrm>
          <a:prstGeom prst="wedgeRoundRectCallout">
            <a:avLst/>
          </a:prstGeom>
          <a:solidFill>
            <a:srgbClr val="77AE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Roboto" panose="02000000000000000000" pitchFamily="2" charset="0"/>
                <a:ea typeface="Roboto" panose="02000000000000000000" pitchFamily="2" charset="0"/>
              </a:rPr>
              <a:t>“</a:t>
            </a:r>
            <a:r>
              <a:rPr lang="en-US" altLang="en-US" sz="1000" dirty="0">
                <a:latin typeface="Roboto" panose="02000000000000000000" pitchFamily="2" charset="0"/>
                <a:ea typeface="Roboto" panose="02000000000000000000" pitchFamily="2" charset="0"/>
              </a:rPr>
              <a:t>Texture is like a cookie instead of a roll. It feels like it didn’t rise and has that doughy feel when I bite it”</a:t>
            </a:r>
          </a:p>
        </p:txBody>
      </p:sp>
      <p:sp>
        <p:nvSpPr>
          <p:cNvPr id="36" name="Speech Bubble: Rectangle with Corners Rounded 35">
            <a:extLst>
              <a:ext uri="{FF2B5EF4-FFF2-40B4-BE49-F238E27FC236}">
                <a16:creationId xmlns:a16="http://schemas.microsoft.com/office/drawing/2014/main" id="{9CFAA1F6-2A4D-4F2C-B7E1-FB30B95DC120}"/>
              </a:ext>
            </a:extLst>
          </p:cNvPr>
          <p:cNvSpPr/>
          <p:nvPr/>
        </p:nvSpPr>
        <p:spPr>
          <a:xfrm>
            <a:off x="2915946" y="5371448"/>
            <a:ext cx="1667313" cy="830996"/>
          </a:xfrm>
          <a:prstGeom prst="wedgeRoundRectCallout">
            <a:avLst/>
          </a:prstGeom>
          <a:solidFill>
            <a:srgbClr val="77AE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Roboto" panose="02000000000000000000" pitchFamily="2" charset="0"/>
                <a:ea typeface="Roboto" panose="02000000000000000000" pitchFamily="2" charset="0"/>
              </a:rPr>
              <a:t>“</a:t>
            </a:r>
            <a:r>
              <a:rPr lang="en-US" altLang="en-US" sz="1000" dirty="0">
                <a:latin typeface="Roboto" panose="02000000000000000000" pitchFamily="2" charset="0"/>
                <a:ea typeface="Roboto" panose="02000000000000000000" pitchFamily="2" charset="0"/>
              </a:rPr>
              <a:t>More of a roll /bread texture that is less dense. Less cinnamon for such a small amount.”</a:t>
            </a:r>
          </a:p>
        </p:txBody>
      </p:sp>
      <p:sp>
        <p:nvSpPr>
          <p:cNvPr id="37" name="Speech Bubble: Rectangle with Corners Rounded 36">
            <a:extLst>
              <a:ext uri="{FF2B5EF4-FFF2-40B4-BE49-F238E27FC236}">
                <a16:creationId xmlns:a16="http://schemas.microsoft.com/office/drawing/2014/main" id="{5FCF6961-B014-4BB1-BB42-16D0DAC060CD}"/>
              </a:ext>
            </a:extLst>
          </p:cNvPr>
          <p:cNvSpPr/>
          <p:nvPr/>
        </p:nvSpPr>
        <p:spPr>
          <a:xfrm>
            <a:off x="4937548" y="5571719"/>
            <a:ext cx="2119351" cy="830996"/>
          </a:xfrm>
          <a:prstGeom prst="wedgeRoundRectCallout">
            <a:avLst/>
          </a:prstGeom>
          <a:solidFill>
            <a:srgbClr val="E88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Roboto" panose="02000000000000000000" pitchFamily="2" charset="0"/>
                <a:ea typeface="Roboto" panose="02000000000000000000" pitchFamily="2" charset="0"/>
              </a:rPr>
              <a:t>“</a:t>
            </a:r>
            <a:r>
              <a:rPr lang="en-US" altLang="en-US" sz="1000" dirty="0">
                <a:latin typeface="Roboto" panose="02000000000000000000" pitchFamily="2" charset="0"/>
                <a:ea typeface="Roboto" panose="02000000000000000000" pitchFamily="2" charset="0"/>
              </a:rPr>
              <a:t>The texture is more like a soft cookie rather than a cinnamon roll. It does not have the firmness of a cinnamon roll.”</a:t>
            </a:r>
          </a:p>
        </p:txBody>
      </p:sp>
      <p:sp>
        <p:nvSpPr>
          <p:cNvPr id="38" name="Speech Bubble: Rectangle with Corners Rounded 37">
            <a:extLst>
              <a:ext uri="{FF2B5EF4-FFF2-40B4-BE49-F238E27FC236}">
                <a16:creationId xmlns:a16="http://schemas.microsoft.com/office/drawing/2014/main" id="{26FD3239-C4B8-4591-941C-D204EFF6C583}"/>
              </a:ext>
            </a:extLst>
          </p:cNvPr>
          <p:cNvSpPr/>
          <p:nvPr/>
        </p:nvSpPr>
        <p:spPr>
          <a:xfrm>
            <a:off x="2286026" y="4532044"/>
            <a:ext cx="1493616" cy="434904"/>
          </a:xfrm>
          <a:prstGeom prst="wedgeRoundRectCallout">
            <a:avLst/>
          </a:prstGeom>
          <a:solidFill>
            <a:srgbClr val="E88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Roboto" panose="02000000000000000000" pitchFamily="2" charset="0"/>
                <a:ea typeface="Roboto" panose="02000000000000000000" pitchFamily="2" charset="0"/>
              </a:rPr>
              <a:t>“It needs to be fluffier and a little bigger.</a:t>
            </a:r>
            <a:r>
              <a:rPr lang="en-US" altLang="en-US" sz="1000" dirty="0">
                <a:latin typeface="Roboto" panose="02000000000000000000" pitchFamily="2" charset="0"/>
                <a:ea typeface="Roboto" panose="02000000000000000000" pitchFamily="2" charset="0"/>
              </a:rPr>
              <a:t>”</a:t>
            </a:r>
          </a:p>
        </p:txBody>
      </p:sp>
      <p:sp>
        <p:nvSpPr>
          <p:cNvPr id="2" name="Rectangle 1">
            <a:extLst>
              <a:ext uri="{FF2B5EF4-FFF2-40B4-BE49-F238E27FC236}">
                <a16:creationId xmlns:a16="http://schemas.microsoft.com/office/drawing/2014/main" id="{8DF692AC-103C-4CA4-8CC3-92F30F2DFEBD}"/>
              </a:ext>
            </a:extLst>
          </p:cNvPr>
          <p:cNvSpPr/>
          <p:nvPr/>
        </p:nvSpPr>
        <p:spPr>
          <a:xfrm>
            <a:off x="2344" y="795194"/>
            <a:ext cx="11485361" cy="5880242"/>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Placeholder 21" descr="Chart&#10;&#10;Description automatically generated">
            <a:extLst>
              <a:ext uri="{FF2B5EF4-FFF2-40B4-BE49-F238E27FC236}">
                <a16:creationId xmlns:a16="http://schemas.microsoft.com/office/drawing/2014/main" id="{AF4A37A7-7620-4890-A52F-8FE5E0DBEA3B}"/>
              </a:ext>
            </a:extLst>
          </p:cNvPr>
          <p:cNvPicPr>
            <a:picLocks noGrp="1" noChangeAspect="1"/>
          </p:cNvPicPr>
          <p:nvPr>
            <p:ph type="pic" idx="22"/>
          </p:nvPr>
        </p:nvPicPr>
        <p:blipFill>
          <a:blip r:embed="rId7"/>
          <a:srcRect t="99" b="99"/>
          <a:stretch>
            <a:fillRect/>
          </a:stretch>
        </p:blipFill>
        <p:spPr>
          <a:xfrm>
            <a:off x="2344" y="800100"/>
            <a:ext cx="800931" cy="800100"/>
          </a:xfrm>
        </p:spPr>
      </p:pic>
      <p:sp>
        <p:nvSpPr>
          <p:cNvPr id="43" name="Rectangle 42">
            <a:extLst>
              <a:ext uri="{FF2B5EF4-FFF2-40B4-BE49-F238E27FC236}">
                <a16:creationId xmlns:a16="http://schemas.microsoft.com/office/drawing/2014/main" id="{7DFA0912-FCCB-4928-827C-792BE2962972}"/>
              </a:ext>
            </a:extLst>
          </p:cNvPr>
          <p:cNvSpPr/>
          <p:nvPr/>
        </p:nvSpPr>
        <p:spPr>
          <a:xfrm>
            <a:off x="1045609" y="6023574"/>
            <a:ext cx="101646" cy="107636"/>
          </a:xfrm>
          <a:prstGeom prst="rect">
            <a:avLst/>
          </a:prstGeom>
          <a:solidFill>
            <a:srgbClr val="FFA1B5"/>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44" name="Table 13">
            <a:extLst>
              <a:ext uri="{FF2B5EF4-FFF2-40B4-BE49-F238E27FC236}">
                <a16:creationId xmlns:a16="http://schemas.microsoft.com/office/drawing/2014/main" id="{31409C8A-B3ED-4CE1-BDAE-7B8F66FFF8D9}"/>
              </a:ext>
            </a:extLst>
          </p:cNvPr>
          <p:cNvGraphicFramePr>
            <a:graphicFrameLocks noGrp="1"/>
          </p:cNvGraphicFramePr>
          <p:nvPr/>
        </p:nvGraphicFramePr>
        <p:xfrm>
          <a:off x="1125193" y="5947582"/>
          <a:ext cx="1115708" cy="509724"/>
        </p:xfrm>
        <a:graphic>
          <a:graphicData uri="http://schemas.openxmlformats.org/drawingml/2006/table">
            <a:tbl>
              <a:tblPr firstRow="1" bandRow="1">
                <a:tableStyleId>{5C22544A-7EE6-4342-B048-85BDC9FD1C3A}</a:tableStyleId>
              </a:tblPr>
              <a:tblGrid>
                <a:gridCol w="1115708">
                  <a:extLst>
                    <a:ext uri="{9D8B030D-6E8A-4147-A177-3AD203B41FA5}">
                      <a16:colId xmlns:a16="http://schemas.microsoft.com/office/drawing/2014/main" val="2753273530"/>
                    </a:ext>
                  </a:extLst>
                </a:gridCol>
              </a:tblGrid>
              <a:tr h="254862">
                <a:tc>
                  <a:txBody>
                    <a:bodyPr/>
                    <a:lstStyle/>
                    <a:p>
                      <a:r>
                        <a:rPr lang="en-GB" sz="800" b="0" i="0" kern="1200" dirty="0">
                          <a:solidFill>
                            <a:schemeClr val="bg1">
                              <a:lumMod val="50000"/>
                            </a:schemeClr>
                          </a:solidFill>
                          <a:latin typeface="Trebuchet MS" charset="0"/>
                        </a:rPr>
                        <a:t>590 (High Drizzle)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48437513"/>
                  </a:ext>
                </a:extLst>
              </a:tr>
              <a:tr h="254862">
                <a:tc>
                  <a:txBody>
                    <a:bodyPr/>
                    <a:lstStyle/>
                    <a:p>
                      <a:r>
                        <a:rPr lang="en-GB" sz="800" b="0" i="0" kern="1200" dirty="0">
                          <a:solidFill>
                            <a:schemeClr val="bg1">
                              <a:lumMod val="50000"/>
                            </a:schemeClr>
                          </a:solidFill>
                          <a:latin typeface="Trebuchet MS" charset="0"/>
                        </a:rPr>
                        <a:t>254 (Low Drizzle)</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45517555"/>
                  </a:ext>
                </a:extLst>
              </a:tr>
            </a:tbl>
          </a:graphicData>
        </a:graphic>
      </p:graphicFrame>
      <p:sp>
        <p:nvSpPr>
          <p:cNvPr id="45" name="Rectangle 44">
            <a:extLst>
              <a:ext uri="{FF2B5EF4-FFF2-40B4-BE49-F238E27FC236}">
                <a16:creationId xmlns:a16="http://schemas.microsoft.com/office/drawing/2014/main" id="{70CCA2AC-06F9-44F1-BE58-394228DABA38}"/>
              </a:ext>
            </a:extLst>
          </p:cNvPr>
          <p:cNvSpPr/>
          <p:nvPr/>
        </p:nvSpPr>
        <p:spPr>
          <a:xfrm>
            <a:off x="1045609" y="6282923"/>
            <a:ext cx="101646" cy="107636"/>
          </a:xfrm>
          <a:prstGeom prst="rect">
            <a:avLst/>
          </a:prstGeom>
          <a:solidFill>
            <a:srgbClr val="86C7F3"/>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7E530EDF-70BA-4D81-803F-52E5B30D9552}"/>
              </a:ext>
            </a:extLst>
          </p:cNvPr>
          <p:cNvSpPr/>
          <p:nvPr/>
        </p:nvSpPr>
        <p:spPr>
          <a:xfrm rot="16200000">
            <a:off x="686195" y="6169852"/>
            <a:ext cx="537597" cy="10164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bg1"/>
                </a:solidFill>
              </a:rPr>
              <a:t>KEY</a:t>
            </a:r>
          </a:p>
        </p:txBody>
      </p:sp>
      <p:sp>
        <p:nvSpPr>
          <p:cNvPr id="3" name="Rectangle 2">
            <a:extLst>
              <a:ext uri="{FF2B5EF4-FFF2-40B4-BE49-F238E27FC236}">
                <a16:creationId xmlns:a16="http://schemas.microsoft.com/office/drawing/2014/main" id="{803EE7C7-81FB-4633-A623-68046821B8B8}"/>
              </a:ext>
            </a:extLst>
          </p:cNvPr>
          <p:cNvSpPr/>
          <p:nvPr/>
        </p:nvSpPr>
        <p:spPr>
          <a:xfrm>
            <a:off x="2915945" y="1269507"/>
            <a:ext cx="6728169" cy="4302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CAEE714D-516F-4C35-A265-D168BCCBF624}"/>
              </a:ext>
            </a:extLst>
          </p:cNvPr>
          <p:cNvSpPr/>
          <p:nvPr/>
        </p:nvSpPr>
        <p:spPr>
          <a:xfrm>
            <a:off x="4455508" y="2695866"/>
            <a:ext cx="3843477" cy="975082"/>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descr="A screenshot of a computer&#10;&#10;Description automatically generated with medium confidence">
            <a:extLst>
              <a:ext uri="{FF2B5EF4-FFF2-40B4-BE49-F238E27FC236}">
                <a16:creationId xmlns:a16="http://schemas.microsoft.com/office/drawing/2014/main" id="{6D38B3BB-E6DA-4CED-920A-86FDB24A7633}"/>
              </a:ext>
            </a:extLst>
          </p:cNvPr>
          <p:cNvPicPr>
            <a:picLocks noChangeAspect="1"/>
          </p:cNvPicPr>
          <p:nvPr/>
        </p:nvPicPr>
        <p:blipFill rotWithShape="1">
          <a:blip r:embed="rId8"/>
          <a:srcRect l="7447" t="28525" r="71311" b="66123"/>
          <a:stretch/>
        </p:blipFill>
        <p:spPr>
          <a:xfrm>
            <a:off x="4547748" y="2964328"/>
            <a:ext cx="3781490" cy="465787"/>
          </a:xfrm>
          <a:prstGeom prst="rect">
            <a:avLst/>
          </a:prstGeom>
        </p:spPr>
      </p:pic>
      <p:sp>
        <p:nvSpPr>
          <p:cNvPr id="30" name="TextBox 29">
            <a:extLst>
              <a:ext uri="{FF2B5EF4-FFF2-40B4-BE49-F238E27FC236}">
                <a16:creationId xmlns:a16="http://schemas.microsoft.com/office/drawing/2014/main" id="{D868B5C1-95F9-4CA0-A937-D574B9816386}"/>
              </a:ext>
            </a:extLst>
          </p:cNvPr>
          <p:cNvSpPr txBox="1"/>
          <p:nvPr/>
        </p:nvSpPr>
        <p:spPr>
          <a:xfrm>
            <a:off x="3394242" y="1572191"/>
            <a:ext cx="5881812" cy="9233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Trebuchet MS" panose="020B0603020202020204"/>
                <a:ea typeface="+mn-ea"/>
                <a:cs typeface="+mn-cs"/>
              </a:rPr>
              <a:t>The density of these products are compounded by their smaller size, for which High Drizzle appears to be at a greater disadvantage.  </a:t>
            </a:r>
          </a:p>
        </p:txBody>
      </p:sp>
      <p:sp>
        <p:nvSpPr>
          <p:cNvPr id="31" name="TextBox 30">
            <a:extLst>
              <a:ext uri="{FF2B5EF4-FFF2-40B4-BE49-F238E27FC236}">
                <a16:creationId xmlns:a16="http://schemas.microsoft.com/office/drawing/2014/main" id="{912D4077-0BF3-4BE4-BF52-A4093287BCA1}"/>
              </a:ext>
            </a:extLst>
          </p:cNvPr>
          <p:cNvSpPr txBox="1"/>
          <p:nvPr/>
        </p:nvSpPr>
        <p:spPr>
          <a:xfrm>
            <a:off x="4515946" y="4042786"/>
            <a:ext cx="4904250" cy="1077218"/>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GB" sz="1600" dirty="0">
                <a:solidFill>
                  <a:prstClr val="white"/>
                </a:solidFill>
                <a:latin typeface="Trebuchet MS" panose="020B0603020202020204"/>
              </a:rPr>
              <a:t>Overall, it is clear that the products fail to meet expectations of a cinnamon roll, and careful consideration should be taken in marketing the product to ensure alignment</a:t>
            </a:r>
            <a:r>
              <a:rPr kumimoji="0" lang="en-GB" sz="1600" b="0" i="0" u="none" strike="noStrike" kern="1200" cap="none" spc="0" normalizeH="0" baseline="0" noProof="0" dirty="0">
                <a:ln>
                  <a:noFill/>
                </a:ln>
                <a:solidFill>
                  <a:prstClr val="white"/>
                </a:solidFill>
                <a:effectLst/>
                <a:uLnTx/>
                <a:uFillTx/>
                <a:latin typeface="Trebuchet MS" panose="020B0603020202020204"/>
                <a:ea typeface="+mn-ea"/>
                <a:cs typeface="+mn-cs"/>
              </a:rPr>
              <a:t>  </a:t>
            </a:r>
          </a:p>
        </p:txBody>
      </p:sp>
      <p:pic>
        <p:nvPicPr>
          <p:cNvPr id="32" name="Picture 31" descr="Icon&#10;&#10;Description automatically generated">
            <a:extLst>
              <a:ext uri="{FF2B5EF4-FFF2-40B4-BE49-F238E27FC236}">
                <a16:creationId xmlns:a16="http://schemas.microsoft.com/office/drawing/2014/main" id="{507BFB68-4503-43A5-8C37-D0AF6169CFEB}"/>
              </a:ext>
            </a:extLst>
          </p:cNvPr>
          <p:cNvPicPr>
            <a:picLocks noChangeAspect="1"/>
          </p:cNvPicPr>
          <p:nvPr/>
        </p:nvPicPr>
        <p:blipFill>
          <a:blip r:embed="rId9"/>
          <a:stretch>
            <a:fillRect/>
          </a:stretch>
        </p:blipFill>
        <p:spPr>
          <a:xfrm>
            <a:off x="3296954" y="4012702"/>
            <a:ext cx="1007307" cy="1007307"/>
          </a:xfrm>
          <a:prstGeom prst="rect">
            <a:avLst/>
          </a:prstGeom>
        </p:spPr>
      </p:pic>
      <p:sp>
        <p:nvSpPr>
          <p:cNvPr id="33" name="Rectangle 32">
            <a:extLst>
              <a:ext uri="{FF2B5EF4-FFF2-40B4-BE49-F238E27FC236}">
                <a16:creationId xmlns:a16="http://schemas.microsoft.com/office/drawing/2014/main" id="{E69426DD-14E9-449A-ACC5-4B5DB5A3D270}"/>
              </a:ext>
            </a:extLst>
          </p:cNvPr>
          <p:cNvSpPr/>
          <p:nvPr/>
        </p:nvSpPr>
        <p:spPr>
          <a:xfrm>
            <a:off x="3213386" y="5038354"/>
            <a:ext cx="1203008" cy="243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Franklin Gothic Demi Cond" panose="020B0706030402020204" pitchFamily="34" charset="0"/>
              </a:rPr>
              <a:t>POINT OF VIEW</a:t>
            </a:r>
            <a:endParaRPr lang="en-GB" sz="900" dirty="0"/>
          </a:p>
        </p:txBody>
      </p:sp>
      <p:sp>
        <p:nvSpPr>
          <p:cNvPr id="34" name="Text Placeholder 10">
            <a:extLst>
              <a:ext uri="{FF2B5EF4-FFF2-40B4-BE49-F238E27FC236}">
                <a16:creationId xmlns:a16="http://schemas.microsoft.com/office/drawing/2014/main" id="{E243E02D-ABC0-49CA-828A-7CB802B5E5DD}"/>
              </a:ext>
            </a:extLst>
          </p:cNvPr>
          <p:cNvSpPr txBox="1">
            <a:spLocks/>
          </p:cNvSpPr>
          <p:nvPr/>
        </p:nvSpPr>
        <p:spPr>
          <a:xfrm>
            <a:off x="13474" y="6366151"/>
            <a:ext cx="9565532" cy="490713"/>
          </a:xfrm>
          <a:prstGeom prst="rect">
            <a:avLst/>
          </a:prstGeom>
        </p:spPr>
        <p:txBody>
          <a:bodyPr vert="horz" lIns="91440" tIns="45720" rIns="91440" bIns="45720" rtlCol="0" anchor="ctr">
            <a:normAutofit/>
          </a:bodyPr>
          <a:lstStyle>
            <a:defPPr>
              <a:defRPr lang="en-US"/>
            </a:defPPr>
            <a:lvl1pPr marR="0" lvl="0" indent="0" fontAlgn="auto">
              <a:lnSpc>
                <a:spcPct val="100000"/>
              </a:lnSpc>
              <a:spcBef>
                <a:spcPct val="20000"/>
              </a:spcBef>
              <a:spcAft>
                <a:spcPts val="0"/>
              </a:spcAft>
              <a:buClr>
                <a:srgbClr val="68B92E"/>
              </a:buClr>
              <a:buSzPct val="150000"/>
              <a:buFontTx/>
              <a:buNone/>
              <a:tabLst/>
              <a:defRPr kumimoji="0" sz="1000" b="0" i="0" u="none" strike="noStrike" cap="none" spc="0" normalizeH="0" baseline="0">
                <a:ln>
                  <a:noFill/>
                </a:ln>
                <a:solidFill>
                  <a:sysClr val="window" lastClr="FFFFFF">
                    <a:lumMod val="50000"/>
                  </a:sysClr>
                </a:solidFill>
                <a:effectLst/>
                <a:uLnTx/>
                <a:uFillTx/>
                <a:latin typeface="Trebuchet MS"/>
              </a:defRPr>
            </a:lvl1pPr>
            <a:lvl2pPr indent="0">
              <a:spcBef>
                <a:spcPct val="20000"/>
              </a:spcBef>
              <a:buClr>
                <a:schemeClr val="accent2"/>
              </a:buClr>
              <a:buSzPct val="150000"/>
              <a:buFontTx/>
              <a:buNone/>
              <a:defRPr sz="2000">
                <a:solidFill>
                  <a:schemeClr val="accent1"/>
                </a:solidFill>
                <a:latin typeface="+mj-lt"/>
              </a:defRPr>
            </a:lvl2pPr>
            <a:lvl3pPr indent="0">
              <a:spcBef>
                <a:spcPct val="20000"/>
              </a:spcBef>
              <a:buClr>
                <a:schemeClr val="accent2"/>
              </a:buClr>
              <a:buSzPct val="150000"/>
              <a:buFontTx/>
              <a:buNone/>
              <a:defRPr>
                <a:solidFill>
                  <a:schemeClr val="accent1"/>
                </a:solidFill>
                <a:latin typeface="+mj-lt"/>
              </a:defRPr>
            </a:lvl3pPr>
            <a:lvl4pPr indent="0">
              <a:spcBef>
                <a:spcPct val="20000"/>
              </a:spcBef>
              <a:buClr>
                <a:schemeClr val="accent2"/>
              </a:buClr>
              <a:buSzPct val="150000"/>
              <a:buFontTx/>
              <a:buNone/>
              <a:defRPr sz="1600">
                <a:solidFill>
                  <a:schemeClr val="accent1"/>
                </a:solidFill>
                <a:latin typeface="+mj-lt"/>
              </a:defRPr>
            </a:lvl4pPr>
            <a:lvl5pPr indent="0">
              <a:spcBef>
                <a:spcPct val="20000"/>
              </a:spcBef>
              <a:buClr>
                <a:schemeClr val="accent2"/>
              </a:buClr>
              <a:buSzPct val="150000"/>
              <a:buFontTx/>
              <a:buNone/>
              <a:defRPr sz="1400">
                <a:solidFill>
                  <a:schemeClr val="accent1"/>
                </a:solidFill>
                <a:latin typeface="+mj-lt"/>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endParaRPr lang="en-US" sz="800" dirty="0"/>
          </a:p>
          <a:p>
            <a:r>
              <a:rPr lang="en-US" sz="800" dirty="0"/>
              <a:t>“What, if anything, would you change about this sample to make it better?” N=c.131 </a:t>
            </a:r>
          </a:p>
        </p:txBody>
      </p:sp>
    </p:spTree>
    <p:extLst>
      <p:ext uri="{BB962C8B-B14F-4D97-AF65-F5344CB8AC3E}">
        <p14:creationId xmlns:p14="http://schemas.microsoft.com/office/powerpoint/2010/main" val="3486107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E968AF3C-C052-4196-B9D1-4D287F5ADAB7}"/>
              </a:ext>
            </a:extLst>
          </p:cNvPr>
          <p:cNvSpPr/>
          <p:nvPr/>
        </p:nvSpPr>
        <p:spPr>
          <a:xfrm>
            <a:off x="795950" y="790868"/>
            <a:ext cx="10592774" cy="1072319"/>
          </a:xfrm>
          <a:prstGeom prst="rect">
            <a:avLst/>
          </a:prstGeom>
          <a:solidFill>
            <a:srgbClr val="E7E4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46266A"/>
                </a:solidFill>
                <a:latin typeface="Franklin Gothic Demi Cond" panose="020B0603020102020204" pitchFamily="34" charset="0"/>
              </a:rPr>
              <a:t>Although the two products differed in regards to the balance of </a:t>
            </a:r>
            <a:r>
              <a:rPr lang="en-GB" dirty="0" err="1">
                <a:solidFill>
                  <a:srgbClr val="46266A"/>
                </a:solidFill>
                <a:latin typeface="Franklin Gothic Demi Cond" panose="020B0603020102020204" pitchFamily="34" charset="0"/>
              </a:rPr>
              <a:t>flavors</a:t>
            </a:r>
            <a:r>
              <a:rPr lang="en-GB" dirty="0">
                <a:solidFill>
                  <a:srgbClr val="46266A"/>
                </a:solidFill>
                <a:latin typeface="Franklin Gothic Demi Cond" panose="020B0603020102020204" pitchFamily="34" charset="0"/>
              </a:rPr>
              <a:t> (which differed dependent on the amount of cinnamon pieces, the frosting, and the overall sweetness), both perform relatively well…</a:t>
            </a:r>
          </a:p>
        </p:txBody>
      </p:sp>
      <p:sp>
        <p:nvSpPr>
          <p:cNvPr id="4" name="Slide Number Placeholder 3">
            <a:extLst>
              <a:ext uri="{FF2B5EF4-FFF2-40B4-BE49-F238E27FC236}">
                <a16:creationId xmlns:a16="http://schemas.microsoft.com/office/drawing/2014/main" id="{8F541803-80DD-4547-82A1-D66CBE91E288}"/>
              </a:ext>
            </a:extLst>
          </p:cNvPr>
          <p:cNvSpPr>
            <a:spLocks noGrp="1"/>
          </p:cNvSpPr>
          <p:nvPr>
            <p:ph type="sldNum" sz="quarter" idx="4"/>
          </p:nvPr>
        </p:nvSpPr>
        <p:spPr/>
        <p:txBody>
          <a:bodyPr/>
          <a:lstStyle/>
          <a:p>
            <a:fld id="{7D8CB306-79FE-4E49-99A3-A0AED1A06D97}" type="slidenum">
              <a:rPr lang="en-US" smtClean="0"/>
              <a:pPr/>
              <a:t>8</a:t>
            </a:fld>
            <a:endParaRPr lang="en-US" dirty="0"/>
          </a:p>
        </p:txBody>
      </p:sp>
      <p:sp>
        <p:nvSpPr>
          <p:cNvPr id="6" name="Title 5">
            <a:extLst>
              <a:ext uri="{FF2B5EF4-FFF2-40B4-BE49-F238E27FC236}">
                <a16:creationId xmlns:a16="http://schemas.microsoft.com/office/drawing/2014/main" id="{58831FB1-5739-48A3-ADF4-DDECD17627CC}"/>
              </a:ext>
            </a:extLst>
          </p:cNvPr>
          <p:cNvSpPr>
            <a:spLocks noGrp="1"/>
          </p:cNvSpPr>
          <p:nvPr>
            <p:ph type="title"/>
          </p:nvPr>
        </p:nvSpPr>
        <p:spPr/>
        <p:txBody>
          <a:bodyPr/>
          <a:lstStyle/>
          <a:p>
            <a:r>
              <a:rPr lang="en-GB" dirty="0"/>
              <a:t>FLAVOR WAS THE STRONG SUIT OVERALL</a:t>
            </a:r>
          </a:p>
        </p:txBody>
      </p:sp>
      <p:sp>
        <p:nvSpPr>
          <p:cNvPr id="7" name="Footer Placeholder 6">
            <a:extLst>
              <a:ext uri="{FF2B5EF4-FFF2-40B4-BE49-F238E27FC236}">
                <a16:creationId xmlns:a16="http://schemas.microsoft.com/office/drawing/2014/main" id="{05713540-4D51-494D-A11B-616A38633C14}"/>
              </a:ext>
            </a:extLst>
          </p:cNvPr>
          <p:cNvSpPr>
            <a:spLocks noGrp="1"/>
          </p:cNvSpPr>
          <p:nvPr>
            <p:ph type="ftr" sz="quarter" idx="3"/>
          </p:nvPr>
        </p:nvSpPr>
        <p:spPr/>
        <p:txBody>
          <a:bodyPr/>
          <a:lstStyle/>
          <a:p>
            <a:r>
              <a:rPr lang="en-US"/>
              <a:t>©MMR</a:t>
            </a:r>
            <a:endParaRPr lang="en-US" dirty="0"/>
          </a:p>
        </p:txBody>
      </p:sp>
      <p:pic>
        <p:nvPicPr>
          <p:cNvPr id="8" name="Picture Placeholder 19" descr="Graphical user interface, application&#10;&#10;Description automatically generated">
            <a:extLst>
              <a:ext uri="{FF2B5EF4-FFF2-40B4-BE49-F238E27FC236}">
                <a16:creationId xmlns:a16="http://schemas.microsoft.com/office/drawing/2014/main" id="{265FEF5A-C51C-4371-9132-9FD8F556CD20}"/>
              </a:ext>
            </a:extLst>
          </p:cNvPr>
          <p:cNvPicPr>
            <a:picLocks noGrp="1" noChangeAspect="1"/>
          </p:cNvPicPr>
          <p:nvPr>
            <p:ph type="pic" idx="21"/>
          </p:nvPr>
        </p:nvPicPr>
        <p:blipFill>
          <a:blip r:embed="rId2"/>
          <a:srcRect t="263" b="263"/>
          <a:stretch>
            <a:fillRect/>
          </a:stretch>
        </p:blipFill>
        <p:spPr>
          <a:xfrm>
            <a:off x="803275" y="1"/>
            <a:ext cx="800931" cy="800100"/>
          </a:xfrm>
        </p:spPr>
      </p:pic>
      <p:pic>
        <p:nvPicPr>
          <p:cNvPr id="9" name="Picture Placeholder 21" descr="Chart&#10;&#10;Description automatically generated">
            <a:extLst>
              <a:ext uri="{FF2B5EF4-FFF2-40B4-BE49-F238E27FC236}">
                <a16:creationId xmlns:a16="http://schemas.microsoft.com/office/drawing/2014/main" id="{3988CF95-00EF-4FEC-9DC0-23A8FD63DBF1}"/>
              </a:ext>
            </a:extLst>
          </p:cNvPr>
          <p:cNvPicPr>
            <a:picLocks noGrp="1" noChangeAspect="1"/>
          </p:cNvPicPr>
          <p:nvPr>
            <p:ph type="pic" idx="22"/>
          </p:nvPr>
        </p:nvPicPr>
        <p:blipFill>
          <a:blip r:embed="rId3"/>
          <a:srcRect t="99" b="99"/>
          <a:stretch>
            <a:fillRect/>
          </a:stretch>
        </p:blipFill>
        <p:spPr>
          <a:xfrm>
            <a:off x="2344" y="800100"/>
            <a:ext cx="800931" cy="800100"/>
          </a:xfrm>
        </p:spPr>
      </p:pic>
      <p:pic>
        <p:nvPicPr>
          <p:cNvPr id="11" name="Picture 10">
            <a:extLst>
              <a:ext uri="{FF2B5EF4-FFF2-40B4-BE49-F238E27FC236}">
                <a16:creationId xmlns:a16="http://schemas.microsoft.com/office/drawing/2014/main" id="{4D3AC770-3B58-422B-ACD6-203AC0A5F8FE}"/>
              </a:ext>
            </a:extLst>
          </p:cNvPr>
          <p:cNvPicPr>
            <a:picLocks noChangeAspect="1"/>
          </p:cNvPicPr>
          <p:nvPr/>
        </p:nvPicPr>
        <p:blipFill rotWithShape="1">
          <a:blip r:embed="rId4"/>
          <a:srcRect t="6906"/>
          <a:stretch/>
        </p:blipFill>
        <p:spPr>
          <a:xfrm>
            <a:off x="6873874" y="2109655"/>
            <a:ext cx="4514850" cy="4132094"/>
          </a:xfrm>
          <a:prstGeom prst="rect">
            <a:avLst/>
          </a:prstGeom>
        </p:spPr>
      </p:pic>
      <p:graphicFrame>
        <p:nvGraphicFramePr>
          <p:cNvPr id="12" name="Table 13">
            <a:extLst>
              <a:ext uri="{FF2B5EF4-FFF2-40B4-BE49-F238E27FC236}">
                <a16:creationId xmlns:a16="http://schemas.microsoft.com/office/drawing/2014/main" id="{05BF76B4-6FAE-417D-86EE-B183AF54672E}"/>
              </a:ext>
            </a:extLst>
          </p:cNvPr>
          <p:cNvGraphicFramePr>
            <a:graphicFrameLocks noGrp="1"/>
          </p:cNvGraphicFramePr>
          <p:nvPr>
            <p:extLst>
              <p:ext uri="{D42A27DB-BD31-4B8C-83A1-F6EECF244321}">
                <p14:modId xmlns:p14="http://schemas.microsoft.com/office/powerpoint/2010/main" val="2728397583"/>
              </p:ext>
            </p:extLst>
          </p:nvPr>
        </p:nvGraphicFramePr>
        <p:xfrm>
          <a:off x="8638085" y="2861726"/>
          <a:ext cx="1115708" cy="426720"/>
        </p:xfrm>
        <a:graphic>
          <a:graphicData uri="http://schemas.openxmlformats.org/drawingml/2006/table">
            <a:tbl>
              <a:tblPr firstRow="1" bandRow="1">
                <a:tableStyleId>{5C22544A-7EE6-4342-B048-85BDC9FD1C3A}</a:tableStyleId>
              </a:tblPr>
              <a:tblGrid>
                <a:gridCol w="1115708">
                  <a:extLst>
                    <a:ext uri="{9D8B030D-6E8A-4147-A177-3AD203B41FA5}">
                      <a16:colId xmlns:a16="http://schemas.microsoft.com/office/drawing/2014/main" val="2753273530"/>
                    </a:ext>
                  </a:extLst>
                </a:gridCol>
              </a:tblGrid>
              <a:tr h="254862">
                <a:tc>
                  <a:txBody>
                    <a:bodyPr/>
                    <a:lstStyle/>
                    <a:p>
                      <a:pPr algn="ctr"/>
                      <a:r>
                        <a:rPr lang="en-GB" sz="1100" b="0" i="0" kern="1200" dirty="0">
                          <a:solidFill>
                            <a:schemeClr val="bg1"/>
                          </a:solidFill>
                          <a:latin typeface="Trebuchet MS" charset="0"/>
                        </a:rPr>
                        <a:t>254 </a:t>
                      </a:r>
                    </a:p>
                    <a:p>
                      <a:pPr algn="ctr"/>
                      <a:r>
                        <a:rPr lang="en-GB" sz="1100" b="0" i="0" kern="1200" dirty="0">
                          <a:solidFill>
                            <a:schemeClr val="bg1"/>
                          </a:solidFill>
                          <a:latin typeface="Trebuchet MS" charset="0"/>
                        </a:rPr>
                        <a:t>(Low Drizzle)</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86C7F3"/>
                    </a:solidFill>
                  </a:tcPr>
                </a:tc>
                <a:extLst>
                  <a:ext uri="{0D108BD9-81ED-4DB2-BD59-A6C34878D82A}">
                    <a16:rowId xmlns:a16="http://schemas.microsoft.com/office/drawing/2014/main" val="3745517555"/>
                  </a:ext>
                </a:extLst>
              </a:tr>
            </a:tbl>
          </a:graphicData>
        </a:graphic>
      </p:graphicFrame>
      <p:sp>
        <p:nvSpPr>
          <p:cNvPr id="13" name="Rectangle 12">
            <a:extLst>
              <a:ext uri="{FF2B5EF4-FFF2-40B4-BE49-F238E27FC236}">
                <a16:creationId xmlns:a16="http://schemas.microsoft.com/office/drawing/2014/main" id="{81E3458F-30DD-44F3-BFAD-53AFC709E25C}"/>
              </a:ext>
            </a:extLst>
          </p:cNvPr>
          <p:cNvSpPr/>
          <p:nvPr/>
        </p:nvSpPr>
        <p:spPr>
          <a:xfrm rot="252986">
            <a:off x="10909328" y="3856150"/>
            <a:ext cx="1492775" cy="3462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700" dirty="0">
                <a:solidFill>
                  <a:schemeClr val="bg1">
                    <a:lumMod val="50000"/>
                  </a:schemeClr>
                </a:solidFill>
              </a:rPr>
              <a:t>Overall Flavour: Positive</a:t>
            </a:r>
          </a:p>
        </p:txBody>
      </p:sp>
      <p:sp>
        <p:nvSpPr>
          <p:cNvPr id="14" name="Rectangle 13">
            <a:extLst>
              <a:ext uri="{FF2B5EF4-FFF2-40B4-BE49-F238E27FC236}">
                <a16:creationId xmlns:a16="http://schemas.microsoft.com/office/drawing/2014/main" id="{087107BD-981A-4F1D-827B-C1B220A1162D}"/>
              </a:ext>
            </a:extLst>
          </p:cNvPr>
          <p:cNvSpPr/>
          <p:nvPr/>
        </p:nvSpPr>
        <p:spPr>
          <a:xfrm rot="676027">
            <a:off x="10848665" y="4210182"/>
            <a:ext cx="1492775" cy="3462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700" dirty="0">
                <a:solidFill>
                  <a:schemeClr val="bg1">
                    <a:lumMod val="50000"/>
                  </a:schemeClr>
                </a:solidFill>
              </a:rPr>
              <a:t>Overall Sweetness: Positive</a:t>
            </a:r>
          </a:p>
        </p:txBody>
      </p:sp>
      <p:sp>
        <p:nvSpPr>
          <p:cNvPr id="15" name="Rectangle 14">
            <a:extLst>
              <a:ext uri="{FF2B5EF4-FFF2-40B4-BE49-F238E27FC236}">
                <a16:creationId xmlns:a16="http://schemas.microsoft.com/office/drawing/2014/main" id="{F0241648-CFC9-4422-9804-AA2E1E65C4AC}"/>
              </a:ext>
            </a:extLst>
          </p:cNvPr>
          <p:cNvSpPr/>
          <p:nvPr/>
        </p:nvSpPr>
        <p:spPr>
          <a:xfrm rot="803205">
            <a:off x="10839787" y="4363569"/>
            <a:ext cx="1492775" cy="3462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700" dirty="0">
                <a:solidFill>
                  <a:schemeClr val="bg1">
                    <a:lumMod val="50000"/>
                  </a:schemeClr>
                </a:solidFill>
              </a:rPr>
              <a:t>Balanced</a:t>
            </a:r>
          </a:p>
        </p:txBody>
      </p:sp>
      <p:sp>
        <p:nvSpPr>
          <p:cNvPr id="16" name="Rectangle 15">
            <a:extLst>
              <a:ext uri="{FF2B5EF4-FFF2-40B4-BE49-F238E27FC236}">
                <a16:creationId xmlns:a16="http://schemas.microsoft.com/office/drawing/2014/main" id="{5DBE8F9C-32DB-4FA9-AEA5-54E3340C19DF}"/>
              </a:ext>
            </a:extLst>
          </p:cNvPr>
          <p:cNvSpPr/>
          <p:nvPr/>
        </p:nvSpPr>
        <p:spPr>
          <a:xfrm rot="20358927">
            <a:off x="10642336" y="2674655"/>
            <a:ext cx="1492775" cy="3462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700" dirty="0">
                <a:solidFill>
                  <a:schemeClr val="bg1">
                    <a:lumMod val="50000"/>
                  </a:schemeClr>
                </a:solidFill>
              </a:rPr>
              <a:t>Met Expectations</a:t>
            </a:r>
          </a:p>
        </p:txBody>
      </p:sp>
      <p:sp>
        <p:nvSpPr>
          <p:cNvPr id="17" name="Rectangle 16">
            <a:extLst>
              <a:ext uri="{FF2B5EF4-FFF2-40B4-BE49-F238E27FC236}">
                <a16:creationId xmlns:a16="http://schemas.microsoft.com/office/drawing/2014/main" id="{2BE74879-039C-4D98-BB9F-CA2DA4B2DB76}"/>
              </a:ext>
            </a:extLst>
          </p:cNvPr>
          <p:cNvSpPr/>
          <p:nvPr/>
        </p:nvSpPr>
        <p:spPr>
          <a:xfrm rot="18968884">
            <a:off x="6695393" y="5442911"/>
            <a:ext cx="1492775" cy="3462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700" dirty="0">
                <a:solidFill>
                  <a:schemeClr val="bg1">
                    <a:lumMod val="50000"/>
                  </a:schemeClr>
                </a:solidFill>
              </a:rPr>
              <a:t>Right amount of Frosting</a:t>
            </a:r>
          </a:p>
        </p:txBody>
      </p:sp>
      <p:sp>
        <p:nvSpPr>
          <p:cNvPr id="18" name="Rectangle 17">
            <a:extLst>
              <a:ext uri="{FF2B5EF4-FFF2-40B4-BE49-F238E27FC236}">
                <a16:creationId xmlns:a16="http://schemas.microsoft.com/office/drawing/2014/main" id="{27F85710-36D2-46F2-80BF-0B4D186A3C1E}"/>
              </a:ext>
            </a:extLst>
          </p:cNvPr>
          <p:cNvSpPr/>
          <p:nvPr/>
        </p:nvSpPr>
        <p:spPr>
          <a:xfrm rot="1039412">
            <a:off x="6126740" y="2921536"/>
            <a:ext cx="1492775" cy="3462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700" dirty="0">
                <a:solidFill>
                  <a:schemeClr val="bg1">
                    <a:lumMod val="50000"/>
                  </a:schemeClr>
                </a:solidFill>
              </a:rPr>
              <a:t>Overall Texture: Positive</a:t>
            </a:r>
          </a:p>
        </p:txBody>
      </p:sp>
      <p:sp>
        <p:nvSpPr>
          <p:cNvPr id="19" name="Rectangle 18">
            <a:extLst>
              <a:ext uri="{FF2B5EF4-FFF2-40B4-BE49-F238E27FC236}">
                <a16:creationId xmlns:a16="http://schemas.microsoft.com/office/drawing/2014/main" id="{9A9AA302-B478-4F67-B6F6-8C9A3BE9E53B}"/>
              </a:ext>
            </a:extLst>
          </p:cNvPr>
          <p:cNvSpPr/>
          <p:nvPr/>
        </p:nvSpPr>
        <p:spPr>
          <a:xfrm rot="725051">
            <a:off x="6037214" y="3100251"/>
            <a:ext cx="1492775" cy="3462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700" dirty="0">
                <a:solidFill>
                  <a:schemeClr val="bg1">
                    <a:lumMod val="50000"/>
                  </a:schemeClr>
                </a:solidFill>
              </a:rPr>
              <a:t>Softness</a:t>
            </a:r>
          </a:p>
        </p:txBody>
      </p:sp>
      <p:pic>
        <p:nvPicPr>
          <p:cNvPr id="26" name="Picture 25">
            <a:extLst>
              <a:ext uri="{FF2B5EF4-FFF2-40B4-BE49-F238E27FC236}">
                <a16:creationId xmlns:a16="http://schemas.microsoft.com/office/drawing/2014/main" id="{EC630621-3FD2-4A04-8290-B88A0114BAA8}"/>
              </a:ext>
            </a:extLst>
          </p:cNvPr>
          <p:cNvPicPr>
            <a:picLocks noChangeAspect="1"/>
          </p:cNvPicPr>
          <p:nvPr/>
        </p:nvPicPr>
        <p:blipFill rotWithShape="1">
          <a:blip r:embed="rId5"/>
          <a:srcRect t="7686"/>
          <a:stretch/>
        </p:blipFill>
        <p:spPr>
          <a:xfrm>
            <a:off x="1136314" y="2141614"/>
            <a:ext cx="4336767" cy="3948302"/>
          </a:xfrm>
          <a:prstGeom prst="rect">
            <a:avLst/>
          </a:prstGeom>
        </p:spPr>
      </p:pic>
      <p:graphicFrame>
        <p:nvGraphicFramePr>
          <p:cNvPr id="27" name="Table 13">
            <a:extLst>
              <a:ext uri="{FF2B5EF4-FFF2-40B4-BE49-F238E27FC236}">
                <a16:creationId xmlns:a16="http://schemas.microsoft.com/office/drawing/2014/main" id="{387921E7-6772-475B-BBAE-98B4A6224313}"/>
              </a:ext>
            </a:extLst>
          </p:cNvPr>
          <p:cNvGraphicFramePr>
            <a:graphicFrameLocks noGrp="1"/>
          </p:cNvGraphicFramePr>
          <p:nvPr>
            <p:extLst>
              <p:ext uri="{D42A27DB-BD31-4B8C-83A1-F6EECF244321}">
                <p14:modId xmlns:p14="http://schemas.microsoft.com/office/powerpoint/2010/main" val="4127767979"/>
              </p:ext>
            </p:extLst>
          </p:nvPr>
        </p:nvGraphicFramePr>
        <p:xfrm>
          <a:off x="2738294" y="2861726"/>
          <a:ext cx="1115708" cy="426720"/>
        </p:xfrm>
        <a:graphic>
          <a:graphicData uri="http://schemas.openxmlformats.org/drawingml/2006/table">
            <a:tbl>
              <a:tblPr firstRow="1" bandRow="1">
                <a:tableStyleId>{5C22544A-7EE6-4342-B048-85BDC9FD1C3A}</a:tableStyleId>
              </a:tblPr>
              <a:tblGrid>
                <a:gridCol w="1115708">
                  <a:extLst>
                    <a:ext uri="{9D8B030D-6E8A-4147-A177-3AD203B41FA5}">
                      <a16:colId xmlns:a16="http://schemas.microsoft.com/office/drawing/2014/main" val="2753273530"/>
                    </a:ext>
                  </a:extLst>
                </a:gridCol>
              </a:tblGrid>
              <a:tr h="0">
                <a:tc>
                  <a:txBody>
                    <a:bodyPr/>
                    <a:lstStyle/>
                    <a:p>
                      <a:pPr algn="ctr"/>
                      <a:r>
                        <a:rPr lang="en-GB" sz="1100" b="0" i="0" kern="1200" dirty="0">
                          <a:solidFill>
                            <a:schemeClr val="bg1"/>
                          </a:solidFill>
                          <a:latin typeface="Trebuchet MS" charset="0"/>
                        </a:rPr>
                        <a:t>590 </a:t>
                      </a:r>
                    </a:p>
                    <a:p>
                      <a:pPr algn="ctr"/>
                      <a:r>
                        <a:rPr lang="en-GB" sz="1100" b="0" i="0" kern="1200" dirty="0">
                          <a:solidFill>
                            <a:schemeClr val="bg1"/>
                          </a:solidFill>
                          <a:latin typeface="Trebuchet MS" charset="0"/>
                        </a:rPr>
                        <a:t>(High Drizzle)</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FA1B5"/>
                    </a:solidFill>
                  </a:tcPr>
                </a:tc>
                <a:extLst>
                  <a:ext uri="{0D108BD9-81ED-4DB2-BD59-A6C34878D82A}">
                    <a16:rowId xmlns:a16="http://schemas.microsoft.com/office/drawing/2014/main" val="3745517555"/>
                  </a:ext>
                </a:extLst>
              </a:tr>
            </a:tbl>
          </a:graphicData>
        </a:graphic>
      </p:graphicFrame>
      <p:sp>
        <p:nvSpPr>
          <p:cNvPr id="28" name="Rectangle 27">
            <a:extLst>
              <a:ext uri="{FF2B5EF4-FFF2-40B4-BE49-F238E27FC236}">
                <a16:creationId xmlns:a16="http://schemas.microsoft.com/office/drawing/2014/main" id="{3B64133F-F085-4652-A8B8-7715F8242342}"/>
              </a:ext>
            </a:extLst>
          </p:cNvPr>
          <p:cNvSpPr/>
          <p:nvPr/>
        </p:nvSpPr>
        <p:spPr>
          <a:xfrm>
            <a:off x="153078" y="3755211"/>
            <a:ext cx="1492775" cy="3462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700" dirty="0">
                <a:solidFill>
                  <a:schemeClr val="bg1">
                    <a:lumMod val="50000"/>
                  </a:schemeClr>
                </a:solidFill>
              </a:rPr>
              <a:t>Softness</a:t>
            </a:r>
          </a:p>
        </p:txBody>
      </p:sp>
      <p:sp>
        <p:nvSpPr>
          <p:cNvPr id="29" name="Rectangle 28">
            <a:extLst>
              <a:ext uri="{FF2B5EF4-FFF2-40B4-BE49-F238E27FC236}">
                <a16:creationId xmlns:a16="http://schemas.microsoft.com/office/drawing/2014/main" id="{B2216732-834C-4FA8-9F9C-0E053604B2E2}"/>
              </a:ext>
            </a:extLst>
          </p:cNvPr>
          <p:cNvSpPr/>
          <p:nvPr/>
        </p:nvSpPr>
        <p:spPr>
          <a:xfrm rot="183296">
            <a:off x="190793" y="3445893"/>
            <a:ext cx="1492775" cy="3462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700" dirty="0">
                <a:solidFill>
                  <a:schemeClr val="bg1">
                    <a:lumMod val="50000"/>
                  </a:schemeClr>
                </a:solidFill>
              </a:rPr>
              <a:t>Chewiness</a:t>
            </a:r>
          </a:p>
        </p:txBody>
      </p:sp>
      <p:sp>
        <p:nvSpPr>
          <p:cNvPr id="30" name="Rectangle 29">
            <a:extLst>
              <a:ext uri="{FF2B5EF4-FFF2-40B4-BE49-F238E27FC236}">
                <a16:creationId xmlns:a16="http://schemas.microsoft.com/office/drawing/2014/main" id="{958BFCE1-3EE4-4703-9AC5-401E78343B89}"/>
              </a:ext>
            </a:extLst>
          </p:cNvPr>
          <p:cNvSpPr/>
          <p:nvPr/>
        </p:nvSpPr>
        <p:spPr>
          <a:xfrm rot="188524">
            <a:off x="198959" y="3594255"/>
            <a:ext cx="1492775" cy="3462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700" dirty="0">
                <a:solidFill>
                  <a:schemeClr val="bg1">
                    <a:lumMod val="50000"/>
                  </a:schemeClr>
                </a:solidFill>
              </a:rPr>
              <a:t>Overall Texture: Positive</a:t>
            </a:r>
          </a:p>
        </p:txBody>
      </p:sp>
      <p:sp>
        <p:nvSpPr>
          <p:cNvPr id="31" name="Rectangle 30">
            <a:extLst>
              <a:ext uri="{FF2B5EF4-FFF2-40B4-BE49-F238E27FC236}">
                <a16:creationId xmlns:a16="http://schemas.microsoft.com/office/drawing/2014/main" id="{8B2F57CE-8960-40D9-85EA-1D11195DBA7D}"/>
              </a:ext>
            </a:extLst>
          </p:cNvPr>
          <p:cNvSpPr/>
          <p:nvPr/>
        </p:nvSpPr>
        <p:spPr>
          <a:xfrm rot="18596495">
            <a:off x="4183250" y="1926996"/>
            <a:ext cx="1086944" cy="3462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700" dirty="0">
                <a:solidFill>
                  <a:schemeClr val="bg1">
                    <a:lumMod val="50000"/>
                  </a:schemeClr>
                </a:solidFill>
              </a:rPr>
              <a:t>Right amount of Cinnamon Pieces</a:t>
            </a:r>
          </a:p>
        </p:txBody>
      </p:sp>
      <p:sp>
        <p:nvSpPr>
          <p:cNvPr id="32" name="Rectangle 31">
            <a:extLst>
              <a:ext uri="{FF2B5EF4-FFF2-40B4-BE49-F238E27FC236}">
                <a16:creationId xmlns:a16="http://schemas.microsoft.com/office/drawing/2014/main" id="{8C960051-B35F-4E8A-A59E-35F6A1A9C2C6}"/>
              </a:ext>
            </a:extLst>
          </p:cNvPr>
          <p:cNvSpPr/>
          <p:nvPr/>
        </p:nvSpPr>
        <p:spPr>
          <a:xfrm rot="252986">
            <a:off x="5085436" y="3872228"/>
            <a:ext cx="1492775" cy="3462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700" dirty="0">
                <a:solidFill>
                  <a:schemeClr val="bg1">
                    <a:lumMod val="50000"/>
                  </a:schemeClr>
                </a:solidFill>
              </a:rPr>
              <a:t>Overall Flavour: Positive</a:t>
            </a:r>
          </a:p>
        </p:txBody>
      </p:sp>
      <p:sp>
        <p:nvSpPr>
          <p:cNvPr id="33" name="Rectangle 32">
            <a:extLst>
              <a:ext uri="{FF2B5EF4-FFF2-40B4-BE49-F238E27FC236}">
                <a16:creationId xmlns:a16="http://schemas.microsoft.com/office/drawing/2014/main" id="{8DF417F6-E344-449E-93F3-284B419E8D45}"/>
              </a:ext>
            </a:extLst>
          </p:cNvPr>
          <p:cNvSpPr/>
          <p:nvPr/>
        </p:nvSpPr>
        <p:spPr>
          <a:xfrm rot="301365">
            <a:off x="5074647" y="4023887"/>
            <a:ext cx="1620922" cy="3462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700" dirty="0">
                <a:solidFill>
                  <a:schemeClr val="bg1">
                    <a:lumMod val="50000"/>
                  </a:schemeClr>
                </a:solidFill>
              </a:rPr>
              <a:t>Overall Cinnamon Flavour: Positive</a:t>
            </a:r>
          </a:p>
        </p:txBody>
      </p:sp>
      <p:sp>
        <p:nvSpPr>
          <p:cNvPr id="34" name="Rectangle 33">
            <a:extLst>
              <a:ext uri="{FF2B5EF4-FFF2-40B4-BE49-F238E27FC236}">
                <a16:creationId xmlns:a16="http://schemas.microsoft.com/office/drawing/2014/main" id="{2A05C262-9F03-4C02-A652-0AA8FF6F0281}"/>
              </a:ext>
            </a:extLst>
          </p:cNvPr>
          <p:cNvSpPr/>
          <p:nvPr/>
        </p:nvSpPr>
        <p:spPr>
          <a:xfrm rot="443210">
            <a:off x="5067282" y="4189887"/>
            <a:ext cx="1620922" cy="3462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700" dirty="0">
                <a:solidFill>
                  <a:schemeClr val="bg1">
                    <a:lumMod val="50000"/>
                  </a:schemeClr>
                </a:solidFill>
              </a:rPr>
              <a:t>Overall Sweetness: Positive</a:t>
            </a:r>
          </a:p>
        </p:txBody>
      </p:sp>
      <p:sp>
        <p:nvSpPr>
          <p:cNvPr id="35" name="Rectangle 34">
            <a:extLst>
              <a:ext uri="{FF2B5EF4-FFF2-40B4-BE49-F238E27FC236}">
                <a16:creationId xmlns:a16="http://schemas.microsoft.com/office/drawing/2014/main" id="{B845F91A-EE64-4F89-B7AD-B45F72CA23CA}"/>
              </a:ext>
            </a:extLst>
          </p:cNvPr>
          <p:cNvSpPr/>
          <p:nvPr/>
        </p:nvSpPr>
        <p:spPr>
          <a:xfrm rot="18415490">
            <a:off x="1527133" y="5596650"/>
            <a:ext cx="1086944" cy="3462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700" dirty="0">
                <a:solidFill>
                  <a:schemeClr val="bg1">
                    <a:lumMod val="50000"/>
                  </a:schemeClr>
                </a:solidFill>
              </a:rPr>
              <a:t>Right amount of Frosting</a:t>
            </a:r>
          </a:p>
        </p:txBody>
      </p:sp>
      <p:sp>
        <p:nvSpPr>
          <p:cNvPr id="36" name="Rectangle 35">
            <a:extLst>
              <a:ext uri="{FF2B5EF4-FFF2-40B4-BE49-F238E27FC236}">
                <a16:creationId xmlns:a16="http://schemas.microsoft.com/office/drawing/2014/main" id="{53D68943-AB50-4FC8-A601-0464FFEF9B6C}"/>
              </a:ext>
            </a:extLst>
          </p:cNvPr>
          <p:cNvSpPr/>
          <p:nvPr/>
        </p:nvSpPr>
        <p:spPr>
          <a:xfrm>
            <a:off x="2365399" y="5739835"/>
            <a:ext cx="3628962" cy="7310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GB" sz="1200" dirty="0">
                <a:solidFill>
                  <a:schemeClr val="accent1"/>
                </a:solidFill>
                <a:latin typeface="Trebuchet MS" charset="0"/>
              </a:rPr>
              <a:t>Stronger cinnamon flavour</a:t>
            </a:r>
          </a:p>
          <a:p>
            <a:pPr marL="171450" indent="-171450">
              <a:buFont typeface="Arial" panose="020B0604020202020204" pitchFamily="34" charset="0"/>
              <a:buChar char="•"/>
            </a:pPr>
            <a:r>
              <a:rPr lang="en-GB" sz="1200" dirty="0">
                <a:solidFill>
                  <a:schemeClr val="accent1"/>
                </a:solidFill>
                <a:latin typeface="Trebuchet MS" charset="0"/>
              </a:rPr>
              <a:t>Denser, more chewy</a:t>
            </a:r>
          </a:p>
          <a:p>
            <a:pPr marL="171450" indent="-171450">
              <a:buFont typeface="Arial" panose="020B0604020202020204" pitchFamily="34" charset="0"/>
              <a:buChar char="•"/>
            </a:pPr>
            <a:r>
              <a:rPr lang="en-GB" sz="1200" dirty="0">
                <a:solidFill>
                  <a:schemeClr val="accent1"/>
                </a:solidFill>
                <a:latin typeface="Trebuchet MS" charset="0"/>
              </a:rPr>
              <a:t>Preferred amount of frosting for most</a:t>
            </a:r>
            <a:endParaRPr lang="en-GB" sz="1600" dirty="0"/>
          </a:p>
        </p:txBody>
      </p:sp>
      <p:sp>
        <p:nvSpPr>
          <p:cNvPr id="37" name="Rectangle 36">
            <a:extLst>
              <a:ext uri="{FF2B5EF4-FFF2-40B4-BE49-F238E27FC236}">
                <a16:creationId xmlns:a16="http://schemas.microsoft.com/office/drawing/2014/main" id="{D11D6CA9-431D-4993-B31D-F37B61D5AF72}"/>
              </a:ext>
            </a:extLst>
          </p:cNvPr>
          <p:cNvSpPr/>
          <p:nvPr/>
        </p:nvSpPr>
        <p:spPr>
          <a:xfrm>
            <a:off x="8099959" y="5712156"/>
            <a:ext cx="3628962" cy="7310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GB" sz="1200" dirty="0">
                <a:solidFill>
                  <a:schemeClr val="accent1"/>
                </a:solidFill>
                <a:latin typeface="Trebuchet MS" charset="0"/>
              </a:rPr>
              <a:t>Good cinnamon flavour, could have more</a:t>
            </a:r>
          </a:p>
          <a:p>
            <a:pPr marL="171450" indent="-171450">
              <a:buFont typeface="Arial" panose="020B0604020202020204" pitchFamily="34" charset="0"/>
              <a:buChar char="•"/>
            </a:pPr>
            <a:r>
              <a:rPr lang="en-GB" sz="1200" dirty="0">
                <a:solidFill>
                  <a:schemeClr val="accent1"/>
                </a:solidFill>
                <a:latin typeface="Trebuchet MS" charset="0"/>
              </a:rPr>
              <a:t>Less dense, but still not fluffy enough</a:t>
            </a:r>
          </a:p>
          <a:p>
            <a:pPr marL="171450" indent="-171450">
              <a:buFont typeface="Arial" panose="020B0604020202020204" pitchFamily="34" charset="0"/>
              <a:buChar char="•"/>
            </a:pPr>
            <a:r>
              <a:rPr lang="en-GB" sz="1200" dirty="0">
                <a:solidFill>
                  <a:schemeClr val="accent1"/>
                </a:solidFill>
                <a:latin typeface="Trebuchet MS" charset="0"/>
              </a:rPr>
              <a:t>Less frosting, could be sweeter</a:t>
            </a:r>
            <a:endParaRPr lang="en-GB" sz="1600" dirty="0"/>
          </a:p>
        </p:txBody>
      </p:sp>
      <p:sp>
        <p:nvSpPr>
          <p:cNvPr id="39" name="Text Placeholder 10">
            <a:extLst>
              <a:ext uri="{FF2B5EF4-FFF2-40B4-BE49-F238E27FC236}">
                <a16:creationId xmlns:a16="http://schemas.microsoft.com/office/drawing/2014/main" id="{DD085FAD-FCEC-4844-B015-09FD55825B3C}"/>
              </a:ext>
            </a:extLst>
          </p:cNvPr>
          <p:cNvSpPr txBox="1">
            <a:spLocks/>
          </p:cNvSpPr>
          <p:nvPr/>
        </p:nvSpPr>
        <p:spPr>
          <a:xfrm>
            <a:off x="13474" y="6635816"/>
            <a:ext cx="7539495" cy="221048"/>
          </a:xfrm>
          <a:prstGeom prst="rect">
            <a:avLst/>
          </a:prstGeom>
        </p:spPr>
        <p:txBody>
          <a:bodyPr vert="horz" lIns="91440" tIns="45720" rIns="91440" bIns="45720" rtlCol="0" anchor="ctr">
            <a:normAutofit fontScale="92500" lnSpcReduction="10000"/>
          </a:bodyPr>
          <a:lstStyle>
            <a:defPPr>
              <a:defRPr lang="en-US"/>
            </a:defPPr>
            <a:lvl1pPr marR="0" lvl="0" indent="0" fontAlgn="auto">
              <a:lnSpc>
                <a:spcPct val="100000"/>
              </a:lnSpc>
              <a:spcBef>
                <a:spcPct val="20000"/>
              </a:spcBef>
              <a:spcAft>
                <a:spcPts val="0"/>
              </a:spcAft>
              <a:buClr>
                <a:srgbClr val="68B92E"/>
              </a:buClr>
              <a:buSzPct val="150000"/>
              <a:buFontTx/>
              <a:buNone/>
              <a:tabLst/>
              <a:defRPr kumimoji="0" sz="1000" b="0" i="0" u="none" strike="noStrike" cap="none" spc="0" normalizeH="0" baseline="0">
                <a:ln>
                  <a:noFill/>
                </a:ln>
                <a:solidFill>
                  <a:sysClr val="window" lastClr="FFFFFF">
                    <a:lumMod val="50000"/>
                  </a:sysClr>
                </a:solidFill>
                <a:effectLst/>
                <a:uLnTx/>
                <a:uFillTx/>
                <a:latin typeface="Trebuchet MS"/>
              </a:defRPr>
            </a:lvl1pPr>
            <a:lvl2pPr indent="0">
              <a:spcBef>
                <a:spcPct val="20000"/>
              </a:spcBef>
              <a:buClr>
                <a:schemeClr val="accent2"/>
              </a:buClr>
              <a:buSzPct val="150000"/>
              <a:buFontTx/>
              <a:buNone/>
              <a:defRPr sz="2000">
                <a:solidFill>
                  <a:schemeClr val="accent1"/>
                </a:solidFill>
                <a:latin typeface="+mj-lt"/>
              </a:defRPr>
            </a:lvl2pPr>
            <a:lvl3pPr indent="0">
              <a:spcBef>
                <a:spcPct val="20000"/>
              </a:spcBef>
              <a:buClr>
                <a:schemeClr val="accent2"/>
              </a:buClr>
              <a:buSzPct val="150000"/>
              <a:buFontTx/>
              <a:buNone/>
              <a:defRPr>
                <a:solidFill>
                  <a:schemeClr val="accent1"/>
                </a:solidFill>
                <a:latin typeface="+mj-lt"/>
              </a:defRPr>
            </a:lvl3pPr>
            <a:lvl4pPr indent="0">
              <a:spcBef>
                <a:spcPct val="20000"/>
              </a:spcBef>
              <a:buClr>
                <a:schemeClr val="accent2"/>
              </a:buClr>
              <a:buSzPct val="150000"/>
              <a:buFontTx/>
              <a:buNone/>
              <a:defRPr sz="1600">
                <a:solidFill>
                  <a:schemeClr val="accent1"/>
                </a:solidFill>
                <a:latin typeface="+mj-lt"/>
              </a:defRPr>
            </a:lvl4pPr>
            <a:lvl5pPr indent="0">
              <a:spcBef>
                <a:spcPct val="20000"/>
              </a:spcBef>
              <a:buClr>
                <a:schemeClr val="accent2"/>
              </a:buClr>
              <a:buSzPct val="150000"/>
              <a:buFontTx/>
              <a:buNone/>
              <a:defRPr sz="1400">
                <a:solidFill>
                  <a:schemeClr val="accent1"/>
                </a:solidFill>
                <a:latin typeface="+mj-lt"/>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marR="0" lvl="0" indent="0" algn="l" defTabSz="914400" rtl="0" eaLnBrk="1" fontAlgn="auto" latinLnBrk="0" hangingPunct="1">
              <a:lnSpc>
                <a:spcPct val="100000"/>
              </a:lnSpc>
              <a:spcBef>
                <a:spcPct val="20000"/>
              </a:spcBef>
              <a:spcAft>
                <a:spcPts val="0"/>
              </a:spcAft>
              <a:buClr>
                <a:srgbClr val="68B92E"/>
              </a:buClr>
              <a:buSzPct val="150000"/>
              <a:buFontTx/>
              <a:buNone/>
              <a:tabLst/>
              <a:defRPr/>
            </a:pPr>
            <a:r>
              <a:rPr lang="en-US" dirty="0"/>
              <a:t>What do you like about the sample?” N=c.131 </a:t>
            </a:r>
          </a:p>
        </p:txBody>
      </p:sp>
    </p:spTree>
    <p:extLst>
      <p:ext uri="{BB962C8B-B14F-4D97-AF65-F5344CB8AC3E}">
        <p14:creationId xmlns:p14="http://schemas.microsoft.com/office/powerpoint/2010/main" val="3708748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Table 13">
            <a:extLst>
              <a:ext uri="{FF2B5EF4-FFF2-40B4-BE49-F238E27FC236}">
                <a16:creationId xmlns:a16="http://schemas.microsoft.com/office/drawing/2014/main" id="{BB22F174-7C6C-403E-B4DC-4F22ED89E58B}"/>
              </a:ext>
            </a:extLst>
          </p:cNvPr>
          <p:cNvGraphicFramePr>
            <a:graphicFrameLocks noGrp="1"/>
          </p:cNvGraphicFramePr>
          <p:nvPr>
            <p:extLst>
              <p:ext uri="{D42A27DB-BD31-4B8C-83A1-F6EECF244321}">
                <p14:modId xmlns:p14="http://schemas.microsoft.com/office/powerpoint/2010/main" val="370979822"/>
              </p:ext>
            </p:extLst>
          </p:nvPr>
        </p:nvGraphicFramePr>
        <p:xfrm>
          <a:off x="10440396" y="6216763"/>
          <a:ext cx="1115708" cy="509724"/>
        </p:xfrm>
        <a:graphic>
          <a:graphicData uri="http://schemas.openxmlformats.org/drawingml/2006/table">
            <a:tbl>
              <a:tblPr firstRow="1" bandRow="1">
                <a:tableStyleId>{5C22544A-7EE6-4342-B048-85BDC9FD1C3A}</a:tableStyleId>
              </a:tblPr>
              <a:tblGrid>
                <a:gridCol w="1115708">
                  <a:extLst>
                    <a:ext uri="{9D8B030D-6E8A-4147-A177-3AD203B41FA5}">
                      <a16:colId xmlns:a16="http://schemas.microsoft.com/office/drawing/2014/main" val="2753273530"/>
                    </a:ext>
                  </a:extLst>
                </a:gridCol>
              </a:tblGrid>
              <a:tr h="254862">
                <a:tc>
                  <a:txBody>
                    <a:bodyPr/>
                    <a:lstStyle/>
                    <a:p>
                      <a:r>
                        <a:rPr lang="en-GB" sz="800" b="0" i="0" kern="1200" dirty="0">
                          <a:solidFill>
                            <a:schemeClr val="bg1">
                              <a:lumMod val="50000"/>
                            </a:schemeClr>
                          </a:solidFill>
                          <a:latin typeface="Trebuchet MS" charset="0"/>
                        </a:rPr>
                        <a:t>Overall Liking 1-5</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48437513"/>
                  </a:ext>
                </a:extLst>
              </a:tr>
              <a:tr h="254862">
                <a:tc>
                  <a:txBody>
                    <a:bodyPr/>
                    <a:lstStyle/>
                    <a:p>
                      <a:r>
                        <a:rPr lang="en-GB" sz="800" b="0" i="0" kern="1200" dirty="0">
                          <a:solidFill>
                            <a:schemeClr val="bg1">
                              <a:lumMod val="50000"/>
                            </a:schemeClr>
                          </a:solidFill>
                          <a:latin typeface="Trebuchet MS" charset="0"/>
                        </a:rPr>
                        <a:t>Overall Liking 6-9</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45517555"/>
                  </a:ext>
                </a:extLst>
              </a:tr>
            </a:tbl>
          </a:graphicData>
        </a:graphic>
      </p:graphicFrame>
      <p:sp>
        <p:nvSpPr>
          <p:cNvPr id="4" name="Slide Number Placeholder 3">
            <a:extLst>
              <a:ext uri="{FF2B5EF4-FFF2-40B4-BE49-F238E27FC236}">
                <a16:creationId xmlns:a16="http://schemas.microsoft.com/office/drawing/2014/main" id="{B1BF755A-6F34-4E4E-A5B5-753B94146FC7}"/>
              </a:ext>
            </a:extLst>
          </p:cNvPr>
          <p:cNvSpPr>
            <a:spLocks noGrp="1"/>
          </p:cNvSpPr>
          <p:nvPr>
            <p:ph type="sldNum" sz="quarter" idx="4"/>
          </p:nvPr>
        </p:nvSpPr>
        <p:spPr/>
        <p:txBody>
          <a:bodyPr/>
          <a:lstStyle/>
          <a:p>
            <a:fld id="{7D8CB306-79FE-4E49-99A3-A0AED1A06D97}" type="slidenum">
              <a:rPr lang="en-US" smtClean="0"/>
              <a:pPr/>
              <a:t>9</a:t>
            </a:fld>
            <a:endParaRPr lang="en-US" dirty="0"/>
          </a:p>
        </p:txBody>
      </p:sp>
      <p:sp>
        <p:nvSpPr>
          <p:cNvPr id="6" name="Title 5">
            <a:extLst>
              <a:ext uri="{FF2B5EF4-FFF2-40B4-BE49-F238E27FC236}">
                <a16:creationId xmlns:a16="http://schemas.microsoft.com/office/drawing/2014/main" id="{0E2D378F-5C9B-47A6-976F-94F893CDDD8C}"/>
              </a:ext>
            </a:extLst>
          </p:cNvPr>
          <p:cNvSpPr>
            <a:spLocks noGrp="1"/>
          </p:cNvSpPr>
          <p:nvPr>
            <p:ph type="title"/>
          </p:nvPr>
        </p:nvSpPr>
        <p:spPr/>
        <p:txBody>
          <a:bodyPr/>
          <a:lstStyle/>
          <a:p>
            <a:r>
              <a:rPr lang="en-GB" dirty="0"/>
              <a:t>HIGH DRIZZLE HAD A STRONGER CINNAMON FLAVOR</a:t>
            </a:r>
          </a:p>
        </p:txBody>
      </p:sp>
      <p:sp>
        <p:nvSpPr>
          <p:cNvPr id="7" name="Footer Placeholder 6">
            <a:extLst>
              <a:ext uri="{FF2B5EF4-FFF2-40B4-BE49-F238E27FC236}">
                <a16:creationId xmlns:a16="http://schemas.microsoft.com/office/drawing/2014/main" id="{629175BB-52FD-4DF2-B076-4B9D44E87497}"/>
              </a:ext>
            </a:extLst>
          </p:cNvPr>
          <p:cNvSpPr>
            <a:spLocks noGrp="1"/>
          </p:cNvSpPr>
          <p:nvPr>
            <p:ph type="ftr" sz="quarter" idx="3"/>
          </p:nvPr>
        </p:nvSpPr>
        <p:spPr/>
        <p:txBody>
          <a:bodyPr/>
          <a:lstStyle/>
          <a:p>
            <a:r>
              <a:rPr lang="en-US"/>
              <a:t>©MMR</a:t>
            </a:r>
            <a:endParaRPr lang="en-US" dirty="0"/>
          </a:p>
        </p:txBody>
      </p:sp>
      <p:pic>
        <p:nvPicPr>
          <p:cNvPr id="10" name="Picture Placeholder 19" descr="Graphical user interface, application&#10;&#10;Description automatically generated">
            <a:extLst>
              <a:ext uri="{FF2B5EF4-FFF2-40B4-BE49-F238E27FC236}">
                <a16:creationId xmlns:a16="http://schemas.microsoft.com/office/drawing/2014/main" id="{1EA631C7-D179-4878-A1BC-6706A393109B}"/>
              </a:ext>
            </a:extLst>
          </p:cNvPr>
          <p:cNvPicPr>
            <a:picLocks noGrp="1" noChangeAspect="1"/>
          </p:cNvPicPr>
          <p:nvPr>
            <p:ph type="pic" idx="21"/>
          </p:nvPr>
        </p:nvPicPr>
        <p:blipFill>
          <a:blip r:embed="rId2"/>
          <a:srcRect t="263" b="263"/>
          <a:stretch>
            <a:fillRect/>
          </a:stretch>
        </p:blipFill>
        <p:spPr>
          <a:xfrm>
            <a:off x="803275" y="1"/>
            <a:ext cx="800931" cy="800100"/>
          </a:xfrm>
        </p:spPr>
      </p:pic>
      <p:pic>
        <p:nvPicPr>
          <p:cNvPr id="11" name="Picture Placeholder 21" descr="Chart&#10;&#10;Description automatically generated">
            <a:extLst>
              <a:ext uri="{FF2B5EF4-FFF2-40B4-BE49-F238E27FC236}">
                <a16:creationId xmlns:a16="http://schemas.microsoft.com/office/drawing/2014/main" id="{8440978F-DE02-476A-926B-DB60D639B3AF}"/>
              </a:ext>
            </a:extLst>
          </p:cNvPr>
          <p:cNvPicPr>
            <a:picLocks noGrp="1" noChangeAspect="1"/>
          </p:cNvPicPr>
          <p:nvPr>
            <p:ph type="pic" idx="22"/>
          </p:nvPr>
        </p:nvPicPr>
        <p:blipFill>
          <a:blip r:embed="rId3"/>
          <a:srcRect t="99" b="99"/>
          <a:stretch>
            <a:fillRect/>
          </a:stretch>
        </p:blipFill>
        <p:spPr>
          <a:xfrm>
            <a:off x="2344" y="800100"/>
            <a:ext cx="800931" cy="800100"/>
          </a:xfrm>
        </p:spPr>
      </p:pic>
      <p:graphicFrame>
        <p:nvGraphicFramePr>
          <p:cNvPr id="16" name="Table 13">
            <a:extLst>
              <a:ext uri="{FF2B5EF4-FFF2-40B4-BE49-F238E27FC236}">
                <a16:creationId xmlns:a16="http://schemas.microsoft.com/office/drawing/2014/main" id="{B8E10183-5C42-411E-AAFA-27025DAC41FB}"/>
              </a:ext>
            </a:extLst>
          </p:cNvPr>
          <p:cNvGraphicFramePr>
            <a:graphicFrameLocks noGrp="1"/>
          </p:cNvGraphicFramePr>
          <p:nvPr>
            <p:extLst>
              <p:ext uri="{D42A27DB-BD31-4B8C-83A1-F6EECF244321}">
                <p14:modId xmlns:p14="http://schemas.microsoft.com/office/powerpoint/2010/main" val="1038977561"/>
              </p:ext>
            </p:extLst>
          </p:nvPr>
        </p:nvGraphicFramePr>
        <p:xfrm>
          <a:off x="10193432" y="186411"/>
          <a:ext cx="1115708" cy="426720"/>
        </p:xfrm>
        <a:graphic>
          <a:graphicData uri="http://schemas.openxmlformats.org/drawingml/2006/table">
            <a:tbl>
              <a:tblPr firstRow="1" bandRow="1">
                <a:tableStyleId>{5C22544A-7EE6-4342-B048-85BDC9FD1C3A}</a:tableStyleId>
              </a:tblPr>
              <a:tblGrid>
                <a:gridCol w="1115708">
                  <a:extLst>
                    <a:ext uri="{9D8B030D-6E8A-4147-A177-3AD203B41FA5}">
                      <a16:colId xmlns:a16="http://schemas.microsoft.com/office/drawing/2014/main" val="2753273530"/>
                    </a:ext>
                  </a:extLst>
                </a:gridCol>
              </a:tblGrid>
              <a:tr h="0">
                <a:tc>
                  <a:txBody>
                    <a:bodyPr/>
                    <a:lstStyle/>
                    <a:p>
                      <a:pPr algn="ctr"/>
                      <a:r>
                        <a:rPr lang="en-GB" sz="1100" b="0" i="0" kern="1200" dirty="0">
                          <a:solidFill>
                            <a:schemeClr val="bg1"/>
                          </a:solidFill>
                          <a:latin typeface="Trebuchet MS" charset="0"/>
                        </a:rPr>
                        <a:t>590 </a:t>
                      </a:r>
                    </a:p>
                    <a:p>
                      <a:pPr algn="ctr"/>
                      <a:r>
                        <a:rPr lang="en-GB" sz="1100" b="0" i="0" kern="1200" dirty="0">
                          <a:solidFill>
                            <a:schemeClr val="bg1"/>
                          </a:solidFill>
                          <a:latin typeface="Trebuchet MS" charset="0"/>
                        </a:rPr>
                        <a:t>(High Drizzle)</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FA1B5"/>
                    </a:solidFill>
                  </a:tcPr>
                </a:tc>
                <a:extLst>
                  <a:ext uri="{0D108BD9-81ED-4DB2-BD59-A6C34878D82A}">
                    <a16:rowId xmlns:a16="http://schemas.microsoft.com/office/drawing/2014/main" val="3745517555"/>
                  </a:ext>
                </a:extLst>
              </a:tr>
            </a:tbl>
          </a:graphicData>
        </a:graphic>
      </p:graphicFrame>
      <p:graphicFrame>
        <p:nvGraphicFramePr>
          <p:cNvPr id="31" name="Chart 30">
            <a:extLst>
              <a:ext uri="{FF2B5EF4-FFF2-40B4-BE49-F238E27FC236}">
                <a16:creationId xmlns:a16="http://schemas.microsoft.com/office/drawing/2014/main" id="{6E7FBF93-9BCA-4313-982F-49613587E653}"/>
              </a:ext>
            </a:extLst>
          </p:cNvPr>
          <p:cNvGraphicFramePr/>
          <p:nvPr>
            <p:extLst>
              <p:ext uri="{D42A27DB-BD31-4B8C-83A1-F6EECF244321}">
                <p14:modId xmlns:p14="http://schemas.microsoft.com/office/powerpoint/2010/main" val="3386712390"/>
              </p:ext>
            </p:extLst>
          </p:nvPr>
        </p:nvGraphicFramePr>
        <p:xfrm>
          <a:off x="211334" y="2145041"/>
          <a:ext cx="6578604" cy="4283745"/>
        </p:xfrm>
        <a:graphic>
          <a:graphicData uri="http://schemas.openxmlformats.org/drawingml/2006/chart">
            <c:chart xmlns:c="http://schemas.openxmlformats.org/drawingml/2006/chart" xmlns:r="http://schemas.openxmlformats.org/officeDocument/2006/relationships" r:id="rId4"/>
          </a:graphicData>
        </a:graphic>
      </p:graphicFrame>
      <p:sp>
        <p:nvSpPr>
          <p:cNvPr id="41" name="Rectangle 40">
            <a:extLst>
              <a:ext uri="{FF2B5EF4-FFF2-40B4-BE49-F238E27FC236}">
                <a16:creationId xmlns:a16="http://schemas.microsoft.com/office/drawing/2014/main" id="{1DE41341-A30E-4F52-B244-E63F3B187968}"/>
              </a:ext>
            </a:extLst>
          </p:cNvPr>
          <p:cNvSpPr/>
          <p:nvPr/>
        </p:nvSpPr>
        <p:spPr>
          <a:xfrm>
            <a:off x="2030842" y="2153882"/>
            <a:ext cx="914400" cy="1287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600" i="1" dirty="0">
                <a:solidFill>
                  <a:srgbClr val="95969D"/>
                </a:solidFill>
                <a:latin typeface="Trebuchet MS" charset="0"/>
              </a:rPr>
              <a:t>Overall </a:t>
            </a:r>
            <a:r>
              <a:rPr lang="en-GB" sz="600" i="1" dirty="0" err="1">
                <a:solidFill>
                  <a:srgbClr val="95969D"/>
                </a:solidFill>
                <a:latin typeface="Trebuchet MS" charset="0"/>
              </a:rPr>
              <a:t>Flavor</a:t>
            </a:r>
            <a:endParaRPr lang="en-GB" sz="600" i="1" dirty="0">
              <a:solidFill>
                <a:srgbClr val="95969D"/>
              </a:solidFill>
              <a:latin typeface="Trebuchet MS" charset="0"/>
            </a:endParaRPr>
          </a:p>
        </p:txBody>
      </p:sp>
      <p:sp>
        <p:nvSpPr>
          <p:cNvPr id="44" name="Speech Bubble: Rectangle with Corners Rounded 43">
            <a:extLst>
              <a:ext uri="{FF2B5EF4-FFF2-40B4-BE49-F238E27FC236}">
                <a16:creationId xmlns:a16="http://schemas.microsoft.com/office/drawing/2014/main" id="{807D4E99-0013-4C92-9AFB-94D131EF7244}"/>
              </a:ext>
            </a:extLst>
          </p:cNvPr>
          <p:cNvSpPr/>
          <p:nvPr/>
        </p:nvSpPr>
        <p:spPr>
          <a:xfrm>
            <a:off x="7552155" y="5340998"/>
            <a:ext cx="1924051" cy="692195"/>
          </a:xfrm>
          <a:prstGeom prst="wedgeRoundRectCallout">
            <a:avLst/>
          </a:prstGeom>
          <a:solidFill>
            <a:srgbClr val="FFA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Roboto" panose="02000000000000000000" pitchFamily="2" charset="0"/>
                <a:ea typeface="Roboto" panose="02000000000000000000" pitchFamily="2" charset="0"/>
              </a:rPr>
              <a:t>“Great flavor notes of cinnamon with the right amount of sweetness”</a:t>
            </a:r>
            <a:endParaRPr lang="en-GB" sz="1000" dirty="0">
              <a:latin typeface="Roboto" panose="02000000000000000000" pitchFamily="2" charset="0"/>
              <a:ea typeface="Roboto" panose="02000000000000000000" pitchFamily="2" charset="0"/>
            </a:endParaRPr>
          </a:p>
        </p:txBody>
      </p:sp>
      <p:sp>
        <p:nvSpPr>
          <p:cNvPr id="45" name="Speech Bubble: Rectangle with Corners Rounded 44">
            <a:extLst>
              <a:ext uri="{FF2B5EF4-FFF2-40B4-BE49-F238E27FC236}">
                <a16:creationId xmlns:a16="http://schemas.microsoft.com/office/drawing/2014/main" id="{06C521CE-6790-4B7B-9D62-E3E76333F848}"/>
              </a:ext>
            </a:extLst>
          </p:cNvPr>
          <p:cNvSpPr/>
          <p:nvPr/>
        </p:nvSpPr>
        <p:spPr>
          <a:xfrm>
            <a:off x="9402759" y="3938443"/>
            <a:ext cx="2387602" cy="982661"/>
          </a:xfrm>
          <a:prstGeom prst="wedgeRoundRectCallout">
            <a:avLst/>
          </a:prstGeom>
          <a:solidFill>
            <a:srgbClr val="FFA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Roboto" panose="02000000000000000000" pitchFamily="2" charset="0"/>
                <a:ea typeface="Roboto" panose="02000000000000000000" pitchFamily="2" charset="0"/>
              </a:rPr>
              <a:t>“</a:t>
            </a:r>
            <a:r>
              <a:rPr lang="en-US" altLang="en-US" sz="1000" dirty="0">
                <a:latin typeface="Roboto" panose="02000000000000000000" pitchFamily="2" charset="0"/>
                <a:ea typeface="Roboto" panose="02000000000000000000" pitchFamily="2" charset="0"/>
              </a:rPr>
              <a:t>I really like the cinnamon flavor and overall taste. I especially like the texture and our kids would love these as a special breakfast treat”</a:t>
            </a:r>
          </a:p>
        </p:txBody>
      </p:sp>
      <p:sp>
        <p:nvSpPr>
          <p:cNvPr id="46" name="Speech Bubble: Rectangle with Corners Rounded 45">
            <a:extLst>
              <a:ext uri="{FF2B5EF4-FFF2-40B4-BE49-F238E27FC236}">
                <a16:creationId xmlns:a16="http://schemas.microsoft.com/office/drawing/2014/main" id="{376F78D7-6456-4523-9B28-3D77E9CFB6B0}"/>
              </a:ext>
            </a:extLst>
          </p:cNvPr>
          <p:cNvSpPr/>
          <p:nvPr/>
        </p:nvSpPr>
        <p:spPr>
          <a:xfrm>
            <a:off x="5461200" y="2408478"/>
            <a:ext cx="2657475" cy="804037"/>
          </a:xfrm>
          <a:prstGeom prst="wedgeRoundRectCallout">
            <a:avLst/>
          </a:prstGeom>
          <a:solidFill>
            <a:srgbClr val="FFA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Roboto" panose="02000000000000000000" pitchFamily="2" charset="0"/>
                <a:ea typeface="Roboto" panose="02000000000000000000" pitchFamily="2" charset="0"/>
              </a:rPr>
              <a:t>“</a:t>
            </a:r>
            <a:r>
              <a:rPr lang="en-US" altLang="en-US" sz="1000" dirty="0">
                <a:latin typeface="Roboto" panose="02000000000000000000" pitchFamily="2" charset="0"/>
                <a:ea typeface="Roboto" panose="02000000000000000000" pitchFamily="2" charset="0"/>
              </a:rPr>
              <a:t>This sample tasted like a cinnamon roll should taste. It left a very pleasant taste in my mouth. It was soft and chewable, and the frosting was very good”</a:t>
            </a:r>
          </a:p>
        </p:txBody>
      </p:sp>
      <p:sp>
        <p:nvSpPr>
          <p:cNvPr id="47" name="Speech Bubble: Rectangle with Corners Rounded 46">
            <a:extLst>
              <a:ext uri="{FF2B5EF4-FFF2-40B4-BE49-F238E27FC236}">
                <a16:creationId xmlns:a16="http://schemas.microsoft.com/office/drawing/2014/main" id="{5581A6F9-E225-49BC-A1B4-65014D61A2D5}"/>
              </a:ext>
            </a:extLst>
          </p:cNvPr>
          <p:cNvSpPr/>
          <p:nvPr/>
        </p:nvSpPr>
        <p:spPr>
          <a:xfrm>
            <a:off x="6861593" y="3834036"/>
            <a:ext cx="1652587" cy="804037"/>
          </a:xfrm>
          <a:prstGeom prst="wedgeRoundRectCallout">
            <a:avLst/>
          </a:prstGeom>
          <a:solidFill>
            <a:srgbClr val="8E0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Roboto" panose="02000000000000000000" pitchFamily="2" charset="0"/>
                <a:ea typeface="Roboto" panose="02000000000000000000" pitchFamily="2" charset="0"/>
              </a:rPr>
              <a:t>“The taste is very artificial, it is way too dense, very chewy and fake tasting</a:t>
            </a:r>
            <a:r>
              <a:rPr lang="en-US" altLang="en-US" sz="1000" dirty="0">
                <a:latin typeface="Roboto" panose="02000000000000000000" pitchFamily="2" charset="0"/>
                <a:ea typeface="Roboto" panose="02000000000000000000" pitchFamily="2" charset="0"/>
              </a:rPr>
              <a:t>”</a:t>
            </a:r>
          </a:p>
        </p:txBody>
      </p:sp>
      <p:sp>
        <p:nvSpPr>
          <p:cNvPr id="48" name="Speech Bubble: Rectangle with Corners Rounded 47">
            <a:extLst>
              <a:ext uri="{FF2B5EF4-FFF2-40B4-BE49-F238E27FC236}">
                <a16:creationId xmlns:a16="http://schemas.microsoft.com/office/drawing/2014/main" id="{A0200142-947C-4422-A517-16FA84C666C7}"/>
              </a:ext>
            </a:extLst>
          </p:cNvPr>
          <p:cNvSpPr/>
          <p:nvPr/>
        </p:nvSpPr>
        <p:spPr>
          <a:xfrm>
            <a:off x="9047652" y="2681421"/>
            <a:ext cx="2032893" cy="692195"/>
          </a:xfrm>
          <a:prstGeom prst="wedgeRoundRectCallout">
            <a:avLst/>
          </a:prstGeom>
          <a:solidFill>
            <a:srgbClr val="8E0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latin typeface="Roboto" panose="02000000000000000000" pitchFamily="2" charset="0"/>
                <a:ea typeface="Roboto" panose="02000000000000000000" pitchFamily="2" charset="0"/>
              </a:rPr>
              <a:t>“</a:t>
            </a:r>
            <a:r>
              <a:rPr lang="en-US" altLang="en-US" sz="1000" dirty="0">
                <a:latin typeface="Roboto" panose="02000000000000000000" pitchFamily="2" charset="0"/>
                <a:ea typeface="Roboto" panose="02000000000000000000" pitchFamily="2" charset="0"/>
              </a:rPr>
              <a:t>It tastes like fake or imitation cinnamon. Leaves weird </a:t>
            </a:r>
            <a:r>
              <a:rPr lang="en-US" altLang="en-US" sz="1000">
                <a:latin typeface="Roboto" panose="02000000000000000000" pitchFamily="2" charset="0"/>
                <a:ea typeface="Roboto" panose="02000000000000000000" pitchFamily="2" charset="0"/>
              </a:rPr>
              <a:t>aftertaste kinda</a:t>
            </a:r>
            <a:r>
              <a:rPr lang="en-US" altLang="en-US" sz="1000" dirty="0">
                <a:latin typeface="Roboto" panose="02000000000000000000" pitchFamily="2" charset="0"/>
                <a:ea typeface="Roboto" panose="02000000000000000000" pitchFamily="2" charset="0"/>
              </a:rPr>
              <a:t> </a:t>
            </a:r>
            <a:r>
              <a:rPr lang="en-US" altLang="en-US" sz="1000">
                <a:latin typeface="Roboto" panose="02000000000000000000" pitchFamily="2" charset="0"/>
                <a:ea typeface="Roboto" panose="02000000000000000000" pitchFamily="2" charset="0"/>
              </a:rPr>
              <a:t>like th</a:t>
            </a:r>
            <a:r>
              <a:rPr lang="en-US" altLang="en-US" sz="1000" dirty="0">
                <a:latin typeface="Roboto" panose="02000000000000000000" pitchFamily="2" charset="0"/>
                <a:ea typeface="Roboto" panose="02000000000000000000" pitchFamily="2" charset="0"/>
              </a:rPr>
              <a:t>e fake </a:t>
            </a:r>
            <a:r>
              <a:rPr lang="en-US" altLang="en-US" sz="1000">
                <a:latin typeface="Roboto" panose="02000000000000000000" pitchFamily="2" charset="0"/>
                <a:ea typeface="Roboto" panose="02000000000000000000" pitchFamily="2" charset="0"/>
              </a:rPr>
              <a:t>aspartame does”</a:t>
            </a:r>
            <a:endParaRPr lang="en-US" altLang="en-US" sz="1000" dirty="0">
              <a:latin typeface="Roboto" panose="02000000000000000000" pitchFamily="2" charset="0"/>
              <a:ea typeface="Roboto" panose="02000000000000000000" pitchFamily="2" charset="0"/>
            </a:endParaRPr>
          </a:p>
        </p:txBody>
      </p:sp>
      <p:sp>
        <p:nvSpPr>
          <p:cNvPr id="26" name="Rectangle 25">
            <a:extLst>
              <a:ext uri="{FF2B5EF4-FFF2-40B4-BE49-F238E27FC236}">
                <a16:creationId xmlns:a16="http://schemas.microsoft.com/office/drawing/2014/main" id="{FC3FAE7E-3F58-49E5-943D-65EB5CDDFDC2}"/>
              </a:ext>
            </a:extLst>
          </p:cNvPr>
          <p:cNvSpPr/>
          <p:nvPr/>
        </p:nvSpPr>
        <p:spPr>
          <a:xfrm>
            <a:off x="10379862" y="6292755"/>
            <a:ext cx="101646" cy="107636"/>
          </a:xfrm>
          <a:prstGeom prst="rect">
            <a:avLst/>
          </a:prstGeom>
          <a:solidFill>
            <a:srgbClr val="8E001E"/>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B00445CA-590B-41EA-9758-FF5DDF57B563}"/>
              </a:ext>
            </a:extLst>
          </p:cNvPr>
          <p:cNvSpPr/>
          <p:nvPr/>
        </p:nvSpPr>
        <p:spPr>
          <a:xfrm>
            <a:off x="10379862" y="6552104"/>
            <a:ext cx="101646" cy="107636"/>
          </a:xfrm>
          <a:prstGeom prst="rect">
            <a:avLst/>
          </a:prstGeom>
          <a:solidFill>
            <a:srgbClr val="FFA1B5"/>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3B4871C9-B75F-4F62-82E2-D52CB4B5D36A}"/>
              </a:ext>
            </a:extLst>
          </p:cNvPr>
          <p:cNvSpPr/>
          <p:nvPr/>
        </p:nvSpPr>
        <p:spPr>
          <a:xfrm rot="16200000">
            <a:off x="10020448" y="6439033"/>
            <a:ext cx="537597" cy="10164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bg1"/>
                </a:solidFill>
              </a:rPr>
              <a:t>KEY</a:t>
            </a:r>
          </a:p>
        </p:txBody>
      </p:sp>
      <p:sp>
        <p:nvSpPr>
          <p:cNvPr id="30" name="Rectangle 29">
            <a:extLst>
              <a:ext uri="{FF2B5EF4-FFF2-40B4-BE49-F238E27FC236}">
                <a16:creationId xmlns:a16="http://schemas.microsoft.com/office/drawing/2014/main" id="{2A2F9F0F-2109-4CD0-8B83-22774159913C}"/>
              </a:ext>
            </a:extLst>
          </p:cNvPr>
          <p:cNvSpPr/>
          <p:nvPr/>
        </p:nvSpPr>
        <p:spPr>
          <a:xfrm>
            <a:off x="795950" y="790868"/>
            <a:ext cx="10592774" cy="1072319"/>
          </a:xfrm>
          <a:prstGeom prst="rect">
            <a:avLst/>
          </a:prstGeom>
          <a:solidFill>
            <a:srgbClr val="E7E4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46266A"/>
                </a:solidFill>
                <a:latin typeface="Franklin Gothic Demi Cond" panose="020B0603020102020204" pitchFamily="34" charset="0"/>
              </a:rPr>
              <a:t>For most consumers, High Drizzle’s cinnamon </a:t>
            </a:r>
            <a:r>
              <a:rPr lang="en-GB" dirty="0" err="1">
                <a:solidFill>
                  <a:srgbClr val="46266A"/>
                </a:solidFill>
                <a:latin typeface="Franklin Gothic Demi Cond" panose="020B0603020102020204" pitchFamily="34" charset="0"/>
              </a:rPr>
              <a:t>flavor</a:t>
            </a:r>
            <a:r>
              <a:rPr lang="en-GB" dirty="0">
                <a:solidFill>
                  <a:srgbClr val="46266A"/>
                </a:solidFill>
                <a:latin typeface="Franklin Gothic Demi Cond" panose="020B0603020102020204" pitchFamily="34" charset="0"/>
              </a:rPr>
              <a:t> was good, and it balanced well with the sweetness of the frosting. For some, though, the </a:t>
            </a:r>
            <a:r>
              <a:rPr lang="en-GB" dirty="0" err="1">
                <a:solidFill>
                  <a:srgbClr val="46266A"/>
                </a:solidFill>
                <a:latin typeface="Franklin Gothic Demi Cond" panose="020B0603020102020204" pitchFamily="34" charset="0"/>
              </a:rPr>
              <a:t>flavor</a:t>
            </a:r>
            <a:r>
              <a:rPr lang="en-GB" dirty="0">
                <a:solidFill>
                  <a:srgbClr val="46266A"/>
                </a:solidFill>
                <a:latin typeface="Franklin Gothic Demi Cond" panose="020B0603020102020204" pitchFamily="34" charset="0"/>
              </a:rPr>
              <a:t> was too strong and consequently tasted a little artificial. </a:t>
            </a:r>
          </a:p>
        </p:txBody>
      </p:sp>
      <p:sp>
        <p:nvSpPr>
          <p:cNvPr id="32" name="Arrow: Pentagon 31">
            <a:extLst>
              <a:ext uri="{FF2B5EF4-FFF2-40B4-BE49-F238E27FC236}">
                <a16:creationId xmlns:a16="http://schemas.microsoft.com/office/drawing/2014/main" id="{B4E6ED95-9C90-4E07-A407-11E3FDDE0D5F}"/>
              </a:ext>
            </a:extLst>
          </p:cNvPr>
          <p:cNvSpPr/>
          <p:nvPr/>
        </p:nvSpPr>
        <p:spPr>
          <a:xfrm>
            <a:off x="1266566" y="1756576"/>
            <a:ext cx="1528552" cy="23209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dirty="0">
                <a:solidFill>
                  <a:schemeClr val="bg1"/>
                </a:solidFill>
                <a:latin typeface="Franklin Gothic Demi Cond" panose="020B0706030402020204" pitchFamily="34" charset="0"/>
              </a:rPr>
              <a:t>Questions Combined</a:t>
            </a:r>
          </a:p>
        </p:txBody>
      </p:sp>
      <p:sp>
        <p:nvSpPr>
          <p:cNvPr id="33" name="Text Placeholder 10">
            <a:extLst>
              <a:ext uri="{FF2B5EF4-FFF2-40B4-BE49-F238E27FC236}">
                <a16:creationId xmlns:a16="http://schemas.microsoft.com/office/drawing/2014/main" id="{61ACEC61-C870-46B5-B405-D30A286362BA}"/>
              </a:ext>
            </a:extLst>
          </p:cNvPr>
          <p:cNvSpPr txBox="1">
            <a:spLocks/>
          </p:cNvSpPr>
          <p:nvPr/>
        </p:nvSpPr>
        <p:spPr>
          <a:xfrm>
            <a:off x="13474" y="6635816"/>
            <a:ext cx="7539495" cy="221048"/>
          </a:xfrm>
          <a:prstGeom prst="rect">
            <a:avLst/>
          </a:prstGeom>
        </p:spPr>
        <p:txBody>
          <a:bodyPr vert="horz" lIns="91440" tIns="45720" rIns="91440" bIns="45720" rtlCol="0" anchor="ctr">
            <a:normAutofit fontScale="92500" lnSpcReduction="10000"/>
          </a:bodyPr>
          <a:lstStyle>
            <a:defPPr>
              <a:defRPr lang="en-US"/>
            </a:defPPr>
            <a:lvl1pPr marR="0" lvl="0" indent="0" fontAlgn="auto">
              <a:lnSpc>
                <a:spcPct val="100000"/>
              </a:lnSpc>
              <a:spcBef>
                <a:spcPct val="20000"/>
              </a:spcBef>
              <a:spcAft>
                <a:spcPts val="0"/>
              </a:spcAft>
              <a:buClr>
                <a:srgbClr val="68B92E"/>
              </a:buClr>
              <a:buSzPct val="150000"/>
              <a:buFontTx/>
              <a:buNone/>
              <a:tabLst/>
              <a:defRPr kumimoji="0" sz="1000" b="0" i="0" u="none" strike="noStrike" cap="none" spc="0" normalizeH="0" baseline="0">
                <a:ln>
                  <a:noFill/>
                </a:ln>
                <a:solidFill>
                  <a:sysClr val="window" lastClr="FFFFFF">
                    <a:lumMod val="50000"/>
                  </a:sysClr>
                </a:solidFill>
                <a:effectLst/>
                <a:uLnTx/>
                <a:uFillTx/>
                <a:latin typeface="Trebuchet MS"/>
              </a:defRPr>
            </a:lvl1pPr>
            <a:lvl2pPr indent="0">
              <a:spcBef>
                <a:spcPct val="20000"/>
              </a:spcBef>
              <a:buClr>
                <a:schemeClr val="accent2"/>
              </a:buClr>
              <a:buSzPct val="150000"/>
              <a:buFontTx/>
              <a:buNone/>
              <a:defRPr sz="2000">
                <a:solidFill>
                  <a:schemeClr val="accent1"/>
                </a:solidFill>
                <a:latin typeface="+mj-lt"/>
              </a:defRPr>
            </a:lvl2pPr>
            <a:lvl3pPr indent="0">
              <a:spcBef>
                <a:spcPct val="20000"/>
              </a:spcBef>
              <a:buClr>
                <a:schemeClr val="accent2"/>
              </a:buClr>
              <a:buSzPct val="150000"/>
              <a:buFontTx/>
              <a:buNone/>
              <a:defRPr>
                <a:solidFill>
                  <a:schemeClr val="accent1"/>
                </a:solidFill>
                <a:latin typeface="+mj-lt"/>
              </a:defRPr>
            </a:lvl3pPr>
            <a:lvl4pPr indent="0">
              <a:spcBef>
                <a:spcPct val="20000"/>
              </a:spcBef>
              <a:buClr>
                <a:schemeClr val="accent2"/>
              </a:buClr>
              <a:buSzPct val="150000"/>
              <a:buFontTx/>
              <a:buNone/>
              <a:defRPr sz="1600">
                <a:solidFill>
                  <a:schemeClr val="accent1"/>
                </a:solidFill>
                <a:latin typeface="+mj-lt"/>
              </a:defRPr>
            </a:lvl4pPr>
            <a:lvl5pPr indent="0">
              <a:spcBef>
                <a:spcPct val="20000"/>
              </a:spcBef>
              <a:buClr>
                <a:schemeClr val="accent2"/>
              </a:buClr>
              <a:buSzPct val="150000"/>
              <a:buFontTx/>
              <a:buNone/>
              <a:defRPr sz="1400">
                <a:solidFill>
                  <a:schemeClr val="accent1"/>
                </a:solidFill>
                <a:latin typeface="+mj-lt"/>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marR="0" lvl="0" indent="0" algn="l" defTabSz="914400" rtl="0" eaLnBrk="1" fontAlgn="auto" latinLnBrk="0" hangingPunct="1">
              <a:lnSpc>
                <a:spcPct val="100000"/>
              </a:lnSpc>
              <a:spcBef>
                <a:spcPct val="20000"/>
              </a:spcBef>
              <a:spcAft>
                <a:spcPts val="0"/>
              </a:spcAft>
              <a:buClr>
                <a:srgbClr val="68B92E"/>
              </a:buClr>
              <a:buSzPct val="150000"/>
              <a:buFontTx/>
              <a:buNone/>
              <a:tabLst/>
              <a:defRPr/>
            </a:pPr>
            <a:r>
              <a:rPr lang="en-US" dirty="0"/>
              <a:t>What do you like about the sample?” / “What, if anything, would you change about this sample to make it better?” N=c.131 </a:t>
            </a:r>
          </a:p>
        </p:txBody>
      </p:sp>
    </p:spTree>
    <p:extLst>
      <p:ext uri="{BB962C8B-B14F-4D97-AF65-F5344CB8AC3E}">
        <p14:creationId xmlns:p14="http://schemas.microsoft.com/office/powerpoint/2010/main" val="3844844577"/>
      </p:ext>
    </p:extLst>
  </p:cSld>
  <p:clrMapOvr>
    <a:masterClrMapping/>
  </p:clrMapOvr>
</p:sld>
</file>

<file path=ppt/theme/theme1.xml><?xml version="1.0" encoding="utf-8"?>
<a:theme xmlns:a="http://schemas.openxmlformats.org/drawingml/2006/main" name="COVER SLIDES">
  <a:themeElements>
    <a:clrScheme name="MMR">
      <a:dk1>
        <a:srgbClr val="000000"/>
      </a:dk1>
      <a:lt1>
        <a:srgbClr val="FFFFFF"/>
      </a:lt1>
      <a:dk2>
        <a:srgbClr val="452668"/>
      </a:dk2>
      <a:lt2>
        <a:srgbClr val="B71B33"/>
      </a:lt2>
      <a:accent1>
        <a:srgbClr val="D36B2E"/>
      </a:accent1>
      <a:accent2>
        <a:srgbClr val="E6AB2E"/>
      </a:accent2>
      <a:accent3>
        <a:srgbClr val="6BB43E"/>
      </a:accent3>
      <a:accent4>
        <a:srgbClr val="C55C9E"/>
      </a:accent4>
      <a:accent5>
        <a:srgbClr val="5DAE90"/>
      </a:accent5>
      <a:accent6>
        <a:srgbClr val="689FD5"/>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PURPLE TEXT SLIDES">
  <a:themeElements>
    <a:clrScheme name="MMR Colours">
      <a:dk1>
        <a:sysClr val="windowText" lastClr="000000"/>
      </a:dk1>
      <a:lt1>
        <a:sysClr val="window" lastClr="FFFFFF"/>
      </a:lt1>
      <a:dk2>
        <a:srgbClr val="BD1731"/>
      </a:dk2>
      <a:lt2>
        <a:srgbClr val="5CB08E"/>
      </a:lt2>
      <a:accent1>
        <a:srgbClr val="46266A"/>
      </a:accent1>
      <a:accent2>
        <a:srgbClr val="68B92E"/>
      </a:accent2>
      <a:accent3>
        <a:srgbClr val="CB5AA5"/>
      </a:accent3>
      <a:accent4>
        <a:srgbClr val="65A1DB"/>
      </a:accent4>
      <a:accent5>
        <a:srgbClr val="E9AE0B"/>
      </a:accent5>
      <a:accent6>
        <a:srgbClr val="D76724"/>
      </a:accent6>
      <a:hlink>
        <a:srgbClr val="BD1731"/>
      </a:hlink>
      <a:folHlink>
        <a:srgbClr val="5CB08E"/>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_TEXT SLIDES">
  <a:themeElements>
    <a:clrScheme name="MMR Colours">
      <a:dk1>
        <a:sysClr val="windowText" lastClr="000000"/>
      </a:dk1>
      <a:lt1>
        <a:sysClr val="window" lastClr="FFFFFF"/>
      </a:lt1>
      <a:dk2>
        <a:srgbClr val="BD1731"/>
      </a:dk2>
      <a:lt2>
        <a:srgbClr val="5CB08E"/>
      </a:lt2>
      <a:accent1>
        <a:srgbClr val="46266A"/>
      </a:accent1>
      <a:accent2>
        <a:srgbClr val="68B92E"/>
      </a:accent2>
      <a:accent3>
        <a:srgbClr val="CB5AA5"/>
      </a:accent3>
      <a:accent4>
        <a:srgbClr val="65A1DB"/>
      </a:accent4>
      <a:accent5>
        <a:srgbClr val="E9AE0B"/>
      </a:accent5>
      <a:accent6>
        <a:srgbClr val="D76724"/>
      </a:accent6>
      <a:hlink>
        <a:srgbClr val="BD1731"/>
      </a:hlink>
      <a:folHlink>
        <a:srgbClr val="5CB08E"/>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PLITTER SLIDES">
  <a:themeElements>
    <a:clrScheme name="MMR Colours">
      <a:dk1>
        <a:sysClr val="windowText" lastClr="000000"/>
      </a:dk1>
      <a:lt1>
        <a:sysClr val="window" lastClr="FFFFFF"/>
      </a:lt1>
      <a:dk2>
        <a:srgbClr val="BD1731"/>
      </a:dk2>
      <a:lt2>
        <a:srgbClr val="5CB08E"/>
      </a:lt2>
      <a:accent1>
        <a:srgbClr val="46266A"/>
      </a:accent1>
      <a:accent2>
        <a:srgbClr val="68B92E"/>
      </a:accent2>
      <a:accent3>
        <a:srgbClr val="CB5AA5"/>
      </a:accent3>
      <a:accent4>
        <a:srgbClr val="65A1DB"/>
      </a:accent4>
      <a:accent5>
        <a:srgbClr val="E9AE0B"/>
      </a:accent5>
      <a:accent6>
        <a:srgbClr val="D76724"/>
      </a:accent6>
      <a:hlink>
        <a:srgbClr val="BD1731"/>
      </a:hlink>
      <a:folHlink>
        <a:srgbClr val="5CB08E"/>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XT SLIDES">
  <a:themeElements>
    <a:clrScheme name="MMR Colours">
      <a:dk1>
        <a:sysClr val="windowText" lastClr="000000"/>
      </a:dk1>
      <a:lt1>
        <a:sysClr val="window" lastClr="FFFFFF"/>
      </a:lt1>
      <a:dk2>
        <a:srgbClr val="BD1731"/>
      </a:dk2>
      <a:lt2>
        <a:srgbClr val="5CB08E"/>
      </a:lt2>
      <a:accent1>
        <a:srgbClr val="46266A"/>
      </a:accent1>
      <a:accent2>
        <a:srgbClr val="68B92E"/>
      </a:accent2>
      <a:accent3>
        <a:srgbClr val="CB5AA5"/>
      </a:accent3>
      <a:accent4>
        <a:srgbClr val="65A1DB"/>
      </a:accent4>
      <a:accent5>
        <a:srgbClr val="E9AE0B"/>
      </a:accent5>
      <a:accent6>
        <a:srgbClr val="D76724"/>
      </a:accent6>
      <a:hlink>
        <a:srgbClr val="BD1731"/>
      </a:hlink>
      <a:folHlink>
        <a:srgbClr val="5CB08E"/>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QUOTE SLIDES">
  <a:themeElements>
    <a:clrScheme name="MMR Colours">
      <a:dk1>
        <a:sysClr val="windowText" lastClr="000000"/>
      </a:dk1>
      <a:lt1>
        <a:sysClr val="window" lastClr="FFFFFF"/>
      </a:lt1>
      <a:dk2>
        <a:srgbClr val="BD1731"/>
      </a:dk2>
      <a:lt2>
        <a:srgbClr val="5CB08E"/>
      </a:lt2>
      <a:accent1>
        <a:srgbClr val="46266A"/>
      </a:accent1>
      <a:accent2>
        <a:srgbClr val="68B92E"/>
      </a:accent2>
      <a:accent3>
        <a:srgbClr val="CB5AA5"/>
      </a:accent3>
      <a:accent4>
        <a:srgbClr val="65A1DB"/>
      </a:accent4>
      <a:accent5>
        <a:srgbClr val="E9AE0B"/>
      </a:accent5>
      <a:accent6>
        <a:srgbClr val="D76724"/>
      </a:accent6>
      <a:hlink>
        <a:srgbClr val="BD1731"/>
      </a:hlink>
      <a:folHlink>
        <a:srgbClr val="5CB08E"/>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VIDEO SLIDES">
  <a:themeElements>
    <a:clrScheme name="MMR Colours">
      <a:dk1>
        <a:sysClr val="windowText" lastClr="000000"/>
      </a:dk1>
      <a:lt1>
        <a:sysClr val="window" lastClr="FFFFFF"/>
      </a:lt1>
      <a:dk2>
        <a:srgbClr val="BD1731"/>
      </a:dk2>
      <a:lt2>
        <a:srgbClr val="5CB08E"/>
      </a:lt2>
      <a:accent1>
        <a:srgbClr val="46266A"/>
      </a:accent1>
      <a:accent2>
        <a:srgbClr val="68B92E"/>
      </a:accent2>
      <a:accent3>
        <a:srgbClr val="CB5AA5"/>
      </a:accent3>
      <a:accent4>
        <a:srgbClr val="65A1DB"/>
      </a:accent4>
      <a:accent5>
        <a:srgbClr val="E9AE0B"/>
      </a:accent5>
      <a:accent6>
        <a:srgbClr val="D76724"/>
      </a:accent6>
      <a:hlink>
        <a:srgbClr val="BD1731"/>
      </a:hlink>
      <a:folHlink>
        <a:srgbClr val="5CB08E"/>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 YOU SLIDES">
  <a:themeElements>
    <a:clrScheme name="MMR Colours">
      <a:dk1>
        <a:sysClr val="windowText" lastClr="000000"/>
      </a:dk1>
      <a:lt1>
        <a:sysClr val="window" lastClr="FFFFFF"/>
      </a:lt1>
      <a:dk2>
        <a:srgbClr val="BD1731"/>
      </a:dk2>
      <a:lt2>
        <a:srgbClr val="5CB08E"/>
      </a:lt2>
      <a:accent1>
        <a:srgbClr val="46266A"/>
      </a:accent1>
      <a:accent2>
        <a:srgbClr val="68B92E"/>
      </a:accent2>
      <a:accent3>
        <a:srgbClr val="CB5AA5"/>
      </a:accent3>
      <a:accent4>
        <a:srgbClr val="65A1DB"/>
      </a:accent4>
      <a:accent5>
        <a:srgbClr val="E9AE0B"/>
      </a:accent5>
      <a:accent6>
        <a:srgbClr val="D76724"/>
      </a:accent6>
      <a:hlink>
        <a:srgbClr val="BD1731"/>
      </a:hlink>
      <a:folHlink>
        <a:srgbClr val="5CB08E"/>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DID YOU KNOW SLIDES">
  <a:themeElements>
    <a:clrScheme name="MMR Colours">
      <a:dk1>
        <a:sysClr val="windowText" lastClr="000000"/>
      </a:dk1>
      <a:lt1>
        <a:sysClr val="window" lastClr="FFFFFF"/>
      </a:lt1>
      <a:dk2>
        <a:srgbClr val="BD1731"/>
      </a:dk2>
      <a:lt2>
        <a:srgbClr val="5CB08E"/>
      </a:lt2>
      <a:accent1>
        <a:srgbClr val="46266A"/>
      </a:accent1>
      <a:accent2>
        <a:srgbClr val="68B92E"/>
      </a:accent2>
      <a:accent3>
        <a:srgbClr val="CB5AA5"/>
      </a:accent3>
      <a:accent4>
        <a:srgbClr val="65A1DB"/>
      </a:accent4>
      <a:accent5>
        <a:srgbClr val="E9AE0B"/>
      </a:accent5>
      <a:accent6>
        <a:srgbClr val="D76724"/>
      </a:accent6>
      <a:hlink>
        <a:srgbClr val="BD1731"/>
      </a:hlink>
      <a:folHlink>
        <a:srgbClr val="5CB08E"/>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Global Slide Library charts ONLY">
  <a:themeElements>
    <a:clrScheme name="MMR MASTER">
      <a:dk1>
        <a:sysClr val="windowText" lastClr="000000"/>
      </a:dk1>
      <a:lt1>
        <a:sysClr val="window" lastClr="FFFFFF"/>
      </a:lt1>
      <a:dk2>
        <a:srgbClr val="BD1731"/>
      </a:dk2>
      <a:lt2>
        <a:srgbClr val="5CB08E"/>
      </a:lt2>
      <a:accent1>
        <a:srgbClr val="46266A"/>
      </a:accent1>
      <a:accent2>
        <a:srgbClr val="68B92E"/>
      </a:accent2>
      <a:accent3>
        <a:srgbClr val="CB5AA5"/>
      </a:accent3>
      <a:accent4>
        <a:srgbClr val="65A1DB"/>
      </a:accent4>
      <a:accent5>
        <a:srgbClr val="E9AE0B"/>
      </a:accent5>
      <a:accent6>
        <a:srgbClr val="D76724"/>
      </a:accent6>
      <a:hlink>
        <a:srgbClr val="BD1731"/>
      </a:hlink>
      <a:folHlink>
        <a:srgbClr val="5CB08E"/>
      </a:folHlink>
    </a:clrScheme>
    <a:fontScheme name="_MMR">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a:noFill/>
        </a:ln>
      </a:spPr>
      <a:bodyPr rtlCol="0" anchor="ctr"/>
      <a:lstStyle>
        <a:defPPr algn="ctr">
          <a:defRPr sz="1600" dirty="0" smtClean="0">
            <a:latin typeface="Trebuchet MS" pitchFamily="34" charset="0"/>
          </a:defRPr>
        </a:defPPr>
      </a:lstStyle>
      <a:style>
        <a:lnRef idx="1">
          <a:schemeClr val="accent4"/>
        </a:lnRef>
        <a:fillRef idx="3">
          <a:schemeClr val="accent4"/>
        </a:fillRef>
        <a:effectRef idx="2">
          <a:schemeClr val="accent4"/>
        </a:effectRef>
        <a:fontRef idx="minor">
          <a:schemeClr val="lt1"/>
        </a:fontRef>
      </a:style>
    </a:spDef>
    <a:txDef>
      <a:spPr>
        <a:noFill/>
      </a:spPr>
      <a:bodyPr wrap="square" rtlCol="0">
        <a:spAutoFit/>
      </a:bodyPr>
      <a:lstStyle>
        <a:defPPr>
          <a:defRPr dirty="0">
            <a:solidFill>
              <a:schemeClr val="accent1"/>
            </a:solidFill>
            <a:latin typeface="Trebuchet MS" pitchFamily="34" charset="0"/>
          </a:defRPr>
        </a:defPPr>
      </a:lstStyle>
    </a:txDef>
  </a:objectDefaults>
  <a:extraClrSchemeLst/>
  <a:extLst>
    <a:ext uri="{05A4C25C-085E-4340-85A3-A5531E510DB2}">
      <thm15:themeFamily xmlns:thm15="http://schemas.microsoft.com/office/thememl/2012/main" name="9a. Debrief_template_2016_WIDESCREEN_EMEA" id="{DA3677B4-04EA-4FDB-8054-7554924E474B}" vid="{1D001EEB-2692-4B9E-80A5-BB69BD45343A}"/>
    </a:ext>
  </a:extLst>
</a:theme>
</file>

<file path=ppt/theme/theme9.xml><?xml version="1.0" encoding="utf-8"?>
<a:theme xmlns:a="http://schemas.openxmlformats.org/drawingml/2006/main" name="PURPLE Global Slide Library charts ONLY">
  <a:themeElements>
    <a:clrScheme name="MMR MASTER">
      <a:dk1>
        <a:sysClr val="windowText" lastClr="000000"/>
      </a:dk1>
      <a:lt1>
        <a:sysClr val="window" lastClr="FFFFFF"/>
      </a:lt1>
      <a:dk2>
        <a:srgbClr val="BD1731"/>
      </a:dk2>
      <a:lt2>
        <a:srgbClr val="5CB08E"/>
      </a:lt2>
      <a:accent1>
        <a:srgbClr val="46266A"/>
      </a:accent1>
      <a:accent2>
        <a:srgbClr val="68B92E"/>
      </a:accent2>
      <a:accent3>
        <a:srgbClr val="CB5AA5"/>
      </a:accent3>
      <a:accent4>
        <a:srgbClr val="65A1DB"/>
      </a:accent4>
      <a:accent5>
        <a:srgbClr val="E9AE0B"/>
      </a:accent5>
      <a:accent6>
        <a:srgbClr val="D76724"/>
      </a:accent6>
      <a:hlink>
        <a:srgbClr val="BD1731"/>
      </a:hlink>
      <a:folHlink>
        <a:srgbClr val="5CB08E"/>
      </a:folHlink>
    </a:clrScheme>
    <a:fontScheme name="_MMR">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a:noFill/>
        </a:ln>
      </a:spPr>
      <a:bodyPr rtlCol="0" anchor="ctr"/>
      <a:lstStyle>
        <a:defPPr algn="ctr">
          <a:defRPr sz="1600" dirty="0" smtClean="0">
            <a:latin typeface="Trebuchet MS" pitchFamily="34" charset="0"/>
          </a:defRPr>
        </a:defPPr>
      </a:lstStyle>
      <a:style>
        <a:lnRef idx="1">
          <a:schemeClr val="accent4"/>
        </a:lnRef>
        <a:fillRef idx="3">
          <a:schemeClr val="accent4"/>
        </a:fillRef>
        <a:effectRef idx="2">
          <a:schemeClr val="accent4"/>
        </a:effectRef>
        <a:fontRef idx="minor">
          <a:schemeClr val="lt1"/>
        </a:fontRef>
      </a:style>
    </a:spDef>
    <a:txDef>
      <a:spPr>
        <a:noFill/>
      </a:spPr>
      <a:bodyPr wrap="square" rtlCol="0">
        <a:spAutoFit/>
      </a:bodyPr>
      <a:lstStyle>
        <a:defPPr>
          <a:defRPr dirty="0">
            <a:solidFill>
              <a:schemeClr val="accent1"/>
            </a:solidFill>
            <a:latin typeface="Trebuchet MS" pitchFamily="34" charset="0"/>
          </a:defRPr>
        </a:defPPr>
      </a:lstStyle>
    </a:txDef>
  </a:objectDefaults>
  <a:extraClrSchemeLst/>
  <a:extLst>
    <a:ext uri="{05A4C25C-085E-4340-85A3-A5531E510DB2}">
      <thm15:themeFamily xmlns:thm15="http://schemas.microsoft.com/office/thememl/2012/main" name="9a. Debrief_template_2016_WIDESCREEN_EMEA" id="{DA3677B4-04EA-4FDB-8054-7554924E474B}" vid="{1D001EEB-2692-4B9E-80A5-BB69BD45343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Flow_SignoffStatus xmlns="c0fcb650-4705-4623-9d7a-0ec1455115e8"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AE215275D24CA468D00D82E1FF6C29F" ma:contentTypeVersion="14" ma:contentTypeDescription="Create a new document." ma:contentTypeScope="" ma:versionID="bd227e9e1308642e36ce728fb77d1da0">
  <xsd:schema xmlns:xsd="http://www.w3.org/2001/XMLSchema" xmlns:xs="http://www.w3.org/2001/XMLSchema" xmlns:p="http://schemas.microsoft.com/office/2006/metadata/properties" xmlns:ns2="c0fcb650-4705-4623-9d7a-0ec1455115e8" xmlns:ns3="4bbc6c3d-f856-4f11-9832-284b71f9cf24" targetNamespace="http://schemas.microsoft.com/office/2006/metadata/properties" ma:root="true" ma:fieldsID="f06bb1636fb3885825e6b6976216d03d" ns2:_="" ns3:_="">
    <xsd:import namespace="c0fcb650-4705-4623-9d7a-0ec1455115e8"/>
    <xsd:import namespace="4bbc6c3d-f856-4f11-9832-284b71f9cf2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_Flow_SignoffStatu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fcb650-4705-4623-9d7a-0ec1455115e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MediaServiceLocation" ma:index="18" nillable="true" ma:displayName="Location" ma:internalName="MediaServiceLocation" ma:readOnly="true">
      <xsd:simpleType>
        <xsd:restriction base="dms:Text"/>
      </xsd:simpleType>
    </xsd:element>
    <xsd:element name="_Flow_SignoffStatus" ma:index="19" nillable="true" ma:displayName="Sign-off status" ma:internalName="Sign_x002d_off_x0020_status">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bbc6c3d-f856-4f11-9832-284b71f9cf24"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45D1F3-4B12-4235-83FF-813109429E0A}">
  <ds:schemaRefs>
    <ds:schemaRef ds:uri="http://purl.org/dc/terms/"/>
    <ds:schemaRef ds:uri="http://purl.org/dc/dcmitype/"/>
    <ds:schemaRef ds:uri="http://www.w3.org/XML/1998/namespace"/>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4bbc6c3d-f856-4f11-9832-284b71f9cf24"/>
    <ds:schemaRef ds:uri="c0fcb650-4705-4623-9d7a-0ec1455115e8"/>
    <ds:schemaRef ds:uri="http://schemas.microsoft.com/office/2006/metadata/properties"/>
  </ds:schemaRefs>
</ds:datastoreItem>
</file>

<file path=customXml/itemProps2.xml><?xml version="1.0" encoding="utf-8"?>
<ds:datastoreItem xmlns:ds="http://schemas.openxmlformats.org/officeDocument/2006/customXml" ds:itemID="{17B323C0-8363-4E97-9A77-73EA4EDF4FC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0fcb650-4705-4623-9d7a-0ec1455115e8"/>
    <ds:schemaRef ds:uri="4bbc6c3d-f856-4f11-9832-284b71f9cf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43F83B8-4DBE-4DF4-9463-06ED0A3C0E7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2622</TotalTime>
  <Words>1869</Words>
  <Application>Microsoft Office PowerPoint</Application>
  <PresentationFormat>Widescreen</PresentationFormat>
  <Paragraphs>203</Paragraphs>
  <Slides>15</Slides>
  <Notes>2</Notes>
  <HiddenSlides>3</HiddenSlides>
  <MMClips>0</MMClips>
  <ScaleCrop>false</ScaleCrop>
  <HeadingPairs>
    <vt:vector size="6" baseType="variant">
      <vt:variant>
        <vt:lpstr>Fonts Used</vt:lpstr>
      </vt:variant>
      <vt:variant>
        <vt:i4>7</vt:i4>
      </vt:variant>
      <vt:variant>
        <vt:lpstr>Theme</vt:lpstr>
      </vt:variant>
      <vt:variant>
        <vt:i4>11</vt:i4>
      </vt:variant>
      <vt:variant>
        <vt:lpstr>Slide Titles</vt:lpstr>
      </vt:variant>
      <vt:variant>
        <vt:i4>15</vt:i4>
      </vt:variant>
    </vt:vector>
  </HeadingPairs>
  <TitlesOfParts>
    <vt:vector size="33" baseType="lpstr">
      <vt:lpstr>Arial</vt:lpstr>
      <vt:lpstr>Calibri</vt:lpstr>
      <vt:lpstr>Franklin Gothic Demi Cond</vt:lpstr>
      <vt:lpstr>Open Sans</vt:lpstr>
      <vt:lpstr>Roboto</vt:lpstr>
      <vt:lpstr>Trebuchet MS</vt:lpstr>
      <vt:lpstr>Wingdings</vt:lpstr>
      <vt:lpstr>COVER SLIDES</vt:lpstr>
      <vt:lpstr>SPLITTER SLIDES</vt:lpstr>
      <vt:lpstr>TEXT SLIDES</vt:lpstr>
      <vt:lpstr>QUOTE SLIDES</vt:lpstr>
      <vt:lpstr>VIDEO SLIDES</vt:lpstr>
      <vt:lpstr>THANK YOU SLIDES</vt:lpstr>
      <vt:lpstr>DID YOU KNOW SLIDES</vt:lpstr>
      <vt:lpstr>Global Slide Library charts ONLY</vt:lpstr>
      <vt:lpstr>PURPLE Global Slide Library charts ONLY</vt:lpstr>
      <vt:lpstr>PURPLE TEXT SLIDES</vt:lpstr>
      <vt:lpstr>1_TEXT SLIDES</vt:lpstr>
      <vt:lpstr>Mini Cinnamon Roll Validation</vt:lpstr>
      <vt:lpstr>BACKGROUND</vt:lpstr>
      <vt:lpstr>EXECUTIVE SUMMARY</vt:lpstr>
      <vt:lpstr>A RESPECTABLE STARTING LINE</vt:lpstr>
      <vt:lpstr>COMMONALITY ACROSS THE DATA</vt:lpstr>
      <vt:lpstr>A DIVE INTO THE COOKIE-LIKE TEXTURE</vt:lpstr>
      <vt:lpstr>A DIVE INTO THE COOKIE-LIKE TEXTURE</vt:lpstr>
      <vt:lpstr>FLAVOR WAS THE STRONG SUIT OVERALL</vt:lpstr>
      <vt:lpstr>HIGH DRIZZLE HAD A STRONGER CINNAMON FLAVOR</vt:lpstr>
      <vt:lpstr>LOW DRIZZLE’s flavor profile could be stronger </vt:lpstr>
      <vt:lpstr>HIGH FROSTING IS CHAMPIONED</vt:lpstr>
      <vt:lpstr>THANK YOU!</vt:lpstr>
      <vt:lpstr>Both products and questions combined: overview</vt:lpstr>
      <vt:lpstr>like</vt:lpstr>
      <vt:lpstr>Change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Laura Smith</dc:creator>
  <cp:lastModifiedBy>Annie Neller</cp:lastModifiedBy>
  <cp:revision>236</cp:revision>
  <dcterms:created xsi:type="dcterms:W3CDTF">2018-07-23T09:06:56Z</dcterms:created>
  <dcterms:modified xsi:type="dcterms:W3CDTF">2022-08-23T11:35:58Z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0x010100BAE215275D24CA468D00D82E1FF6C29F</vt:lpwstr>
  </property>
</Properties>
</file>